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5mR0r0E0zypjNhPxSW7wNffOQ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c3fa59d66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c3fa59d66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5c3fa59d66_1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c3fa59d66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c3fa59d66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Hiring of interpreters</a:t>
            </a:r>
            <a:endParaRPr/>
          </a:p>
          <a:p>
            <a:pPr marL="0" lvl="0" indent="0" algn="l" rtl="0">
              <a:spcBef>
                <a:spcPts val="0"/>
              </a:spcBef>
              <a:spcAft>
                <a:spcPts val="0"/>
              </a:spcAft>
              <a:buNone/>
            </a:pPr>
            <a:endParaRPr/>
          </a:p>
        </p:txBody>
      </p:sp>
      <p:sp>
        <p:nvSpPr>
          <p:cNvPr id="212" name="Google Shape;212;g5c3fa59d66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c3fa59d66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c3fa59d66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5c3fa59d66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c6603831a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c6603831a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5c6603831a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c3fa59d66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c3fa59d66_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04800" algn="l" rtl="0">
              <a:lnSpc>
                <a:spcPct val="150000"/>
              </a:lnSpc>
              <a:spcBef>
                <a:spcPts val="600"/>
              </a:spcBef>
              <a:spcAft>
                <a:spcPts val="0"/>
              </a:spcAft>
              <a:buClr>
                <a:srgbClr val="000000"/>
              </a:buClr>
              <a:buSzPts val="1200"/>
              <a:buFont typeface="Times New Roman"/>
              <a:buChar char="●"/>
            </a:pPr>
            <a:r>
              <a:rPr lang="en-GB">
                <a:solidFill>
                  <a:srgbClr val="000000"/>
                </a:solidFill>
                <a:latin typeface="Times New Roman"/>
                <a:ea typeface="Times New Roman"/>
                <a:cs typeface="Times New Roman"/>
                <a:sym typeface="Times New Roman"/>
              </a:rPr>
              <a:t>Ministry of Labour and Social Security</a:t>
            </a:r>
            <a:endParaRPr>
              <a:solidFill>
                <a:srgbClr val="000000"/>
              </a:solidFill>
              <a:latin typeface="Times New Roman"/>
              <a:ea typeface="Times New Roman"/>
              <a:cs typeface="Times New Roman"/>
              <a:sym typeface="Times New Roman"/>
            </a:endParaRPr>
          </a:p>
          <a:p>
            <a:pPr marL="914400" lvl="1" indent="-304800" algn="l" rtl="0">
              <a:lnSpc>
                <a:spcPct val="150000"/>
              </a:lnSpc>
              <a:spcBef>
                <a:spcPts val="0"/>
              </a:spcBef>
              <a:spcAft>
                <a:spcPts val="0"/>
              </a:spcAft>
              <a:buClr>
                <a:srgbClr val="000000"/>
              </a:buClr>
              <a:buSzPts val="1200"/>
              <a:buFont typeface="Times New Roman"/>
              <a:buChar char="○"/>
            </a:pPr>
            <a:r>
              <a:rPr lang="en-GB">
                <a:solidFill>
                  <a:srgbClr val="000000"/>
                </a:solidFill>
                <a:latin typeface="Times New Roman"/>
                <a:ea typeface="Times New Roman"/>
                <a:cs typeface="Times New Roman"/>
                <a:sym typeface="Times New Roman"/>
              </a:rPr>
              <a:t>PATH Programme</a:t>
            </a:r>
            <a:endParaRPr>
              <a:solidFill>
                <a:srgbClr val="000000"/>
              </a:solidFill>
              <a:latin typeface="Times New Roman"/>
              <a:ea typeface="Times New Roman"/>
              <a:cs typeface="Times New Roman"/>
              <a:sym typeface="Times New Roman"/>
            </a:endParaRPr>
          </a:p>
          <a:p>
            <a:pPr marL="914400" lvl="1" indent="-304800" algn="l" rtl="0">
              <a:lnSpc>
                <a:spcPct val="150000"/>
              </a:lnSpc>
              <a:spcBef>
                <a:spcPts val="0"/>
              </a:spcBef>
              <a:spcAft>
                <a:spcPts val="0"/>
              </a:spcAft>
              <a:buClr>
                <a:srgbClr val="000000"/>
              </a:buClr>
              <a:buSzPts val="1200"/>
              <a:buFont typeface="Times New Roman"/>
              <a:buChar char="○"/>
            </a:pPr>
            <a:r>
              <a:rPr lang="en-GB">
                <a:solidFill>
                  <a:srgbClr val="000000"/>
                </a:solidFill>
                <a:latin typeface="Times New Roman"/>
                <a:ea typeface="Times New Roman"/>
                <a:cs typeface="Times New Roman"/>
                <a:sym typeface="Times New Roman"/>
              </a:rPr>
              <a:t>Early Stimulation Programme</a:t>
            </a:r>
            <a:endParaRPr>
              <a:solidFill>
                <a:srgbClr val="000000"/>
              </a:solidFill>
              <a:latin typeface="Times New Roman"/>
              <a:ea typeface="Times New Roman"/>
              <a:cs typeface="Times New Roman"/>
              <a:sym typeface="Times New Roman"/>
            </a:endParaRPr>
          </a:p>
          <a:p>
            <a:pPr marL="457200" lvl="0" indent="-304800" algn="l" rtl="0">
              <a:lnSpc>
                <a:spcPct val="150000"/>
              </a:lnSpc>
              <a:spcBef>
                <a:spcPts val="0"/>
              </a:spcBef>
              <a:spcAft>
                <a:spcPts val="0"/>
              </a:spcAft>
              <a:buClr>
                <a:srgbClr val="000000"/>
              </a:buClr>
              <a:buSzPts val="1200"/>
              <a:buFont typeface="Times New Roman"/>
              <a:buChar char="●"/>
            </a:pPr>
            <a:r>
              <a:rPr lang="en-GB">
                <a:solidFill>
                  <a:srgbClr val="000000"/>
                </a:solidFill>
                <a:latin typeface="Times New Roman"/>
                <a:ea typeface="Times New Roman"/>
                <a:cs typeface="Times New Roman"/>
                <a:sym typeface="Times New Roman"/>
              </a:rPr>
              <a:t>Ministry of Health / National Health Fund</a:t>
            </a:r>
            <a:endParaRPr>
              <a:solidFill>
                <a:srgbClr val="000000"/>
              </a:solidFill>
              <a:latin typeface="Times New Roman"/>
              <a:ea typeface="Times New Roman"/>
              <a:cs typeface="Times New Roman"/>
              <a:sym typeface="Times New Roman"/>
            </a:endParaRPr>
          </a:p>
          <a:p>
            <a:pPr marL="914400" lvl="1" indent="-304800" algn="l" rtl="0">
              <a:lnSpc>
                <a:spcPct val="150000"/>
              </a:lnSpc>
              <a:spcBef>
                <a:spcPts val="0"/>
              </a:spcBef>
              <a:spcAft>
                <a:spcPts val="0"/>
              </a:spcAft>
              <a:buClr>
                <a:srgbClr val="000000"/>
              </a:buClr>
              <a:buSzPts val="1200"/>
              <a:buFont typeface="Times New Roman"/>
              <a:buChar char="○"/>
            </a:pPr>
            <a:r>
              <a:rPr lang="en-GB">
                <a:solidFill>
                  <a:srgbClr val="000000"/>
                </a:solidFill>
                <a:latin typeface="Times New Roman"/>
                <a:ea typeface="Times New Roman"/>
                <a:cs typeface="Times New Roman"/>
                <a:sym typeface="Times New Roman"/>
              </a:rPr>
              <a:t>GOJ Health Card</a:t>
            </a:r>
            <a:endParaRPr>
              <a:solidFill>
                <a:srgbClr val="000000"/>
              </a:solidFill>
              <a:latin typeface="Times New Roman"/>
              <a:ea typeface="Times New Roman"/>
              <a:cs typeface="Times New Roman"/>
              <a:sym typeface="Times New Roman"/>
            </a:endParaRPr>
          </a:p>
          <a:p>
            <a:pPr marL="457200" lvl="0" indent="-304800" algn="l" rtl="0">
              <a:lnSpc>
                <a:spcPct val="150000"/>
              </a:lnSpc>
              <a:spcBef>
                <a:spcPts val="0"/>
              </a:spcBef>
              <a:spcAft>
                <a:spcPts val="0"/>
              </a:spcAft>
              <a:buClr>
                <a:srgbClr val="000000"/>
              </a:buClr>
              <a:buSzPts val="1200"/>
              <a:buFont typeface="Times New Roman"/>
              <a:buChar char="●"/>
            </a:pPr>
            <a:r>
              <a:rPr lang="en-GB">
                <a:solidFill>
                  <a:srgbClr val="000000"/>
                </a:solidFill>
                <a:latin typeface="Times New Roman"/>
                <a:ea typeface="Times New Roman"/>
                <a:cs typeface="Times New Roman"/>
                <a:sym typeface="Times New Roman"/>
              </a:rPr>
              <a:t>Ministry of Housing / National Housing Trust</a:t>
            </a:r>
            <a:endParaRPr>
              <a:solidFill>
                <a:srgbClr val="000000"/>
              </a:solidFill>
              <a:latin typeface="Times New Roman"/>
              <a:ea typeface="Times New Roman"/>
              <a:cs typeface="Times New Roman"/>
              <a:sym typeface="Times New Roman"/>
            </a:endParaRPr>
          </a:p>
          <a:p>
            <a:pPr marL="914400" lvl="1" indent="-304800" algn="l" rtl="0">
              <a:lnSpc>
                <a:spcPct val="150000"/>
              </a:lnSpc>
              <a:spcBef>
                <a:spcPts val="0"/>
              </a:spcBef>
              <a:spcAft>
                <a:spcPts val="0"/>
              </a:spcAft>
              <a:buClr>
                <a:srgbClr val="000000"/>
              </a:buClr>
              <a:buSzPts val="1200"/>
              <a:buFont typeface="Times New Roman"/>
              <a:buChar char="○"/>
            </a:pPr>
            <a:r>
              <a:rPr lang="en-GB">
                <a:solidFill>
                  <a:srgbClr val="000000"/>
                </a:solidFill>
                <a:latin typeface="Times New Roman"/>
                <a:ea typeface="Times New Roman"/>
                <a:cs typeface="Times New Roman"/>
                <a:sym typeface="Times New Roman"/>
              </a:rPr>
              <a:t>Housing grants</a:t>
            </a:r>
            <a:endParaRPr>
              <a:solidFill>
                <a:srgbClr val="000000"/>
              </a:solidFill>
              <a:latin typeface="Times New Roman"/>
              <a:ea typeface="Times New Roman"/>
              <a:cs typeface="Times New Roman"/>
              <a:sym typeface="Times New Roman"/>
            </a:endParaRPr>
          </a:p>
          <a:p>
            <a:pPr marL="914400" lvl="1" indent="-304800" algn="l" rtl="0">
              <a:lnSpc>
                <a:spcPct val="150000"/>
              </a:lnSpc>
              <a:spcBef>
                <a:spcPts val="0"/>
              </a:spcBef>
              <a:spcAft>
                <a:spcPts val="0"/>
              </a:spcAft>
              <a:buClr>
                <a:srgbClr val="000000"/>
              </a:buClr>
              <a:buSzPts val="1200"/>
              <a:buFont typeface="Times New Roman"/>
              <a:buChar char="○"/>
            </a:pPr>
            <a:r>
              <a:rPr lang="en-GB">
                <a:solidFill>
                  <a:srgbClr val="000000"/>
                </a:solidFill>
                <a:latin typeface="Times New Roman"/>
                <a:ea typeface="Times New Roman"/>
                <a:cs typeface="Times New Roman"/>
                <a:sym typeface="Times New Roman"/>
              </a:rPr>
              <a:t>5% of all housing developments to be set aside for PwDs</a:t>
            </a:r>
            <a:endParaRPr>
              <a:solidFill>
                <a:srgbClr val="000000"/>
              </a:solidFill>
              <a:latin typeface="Times New Roman"/>
              <a:ea typeface="Times New Roman"/>
              <a:cs typeface="Times New Roman"/>
              <a:sym typeface="Times New Roman"/>
            </a:endParaRPr>
          </a:p>
          <a:p>
            <a:pPr marL="0" lvl="0" indent="0" algn="l" rtl="0">
              <a:spcBef>
                <a:spcPts val="2100"/>
              </a:spcBef>
              <a:spcAft>
                <a:spcPts val="0"/>
              </a:spcAft>
              <a:buNone/>
            </a:pPr>
            <a:endParaRPr/>
          </a:p>
        </p:txBody>
      </p:sp>
      <p:sp>
        <p:nvSpPr>
          <p:cNvPr id="233" name="Google Shape;233;g5c3fa59d66_4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c3fa59d66_4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c3fa59d66_4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5c3fa59d66_4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c3fa59d66_4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c3fa59d66_4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5c3fa59d66_4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b95289343_0_14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b95289343_0_14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5b95289343_0_14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c6603831a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c6603831a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5c6603831a_0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3fa59d66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3fa59d66_1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5c3fa59d66_1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c6603831a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c6603831a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5c6603831a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c3fa59d66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c3fa59d66_1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5c3fa59d66_1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b9759f7d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b9759f7d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5b9759f7dc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b95289343_0_15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b95289343_0_15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5b95289343_0_15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b95289343_0_15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b95289343_0_15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5b95289343_0_15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b9759f7dc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5b9759f7dc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5b9759f7dc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b9759f7dc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b9759f7dc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5b9759f7dc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c7daa19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c7daa19d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b95289343_0_14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5b95289343_0_14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85800" lvl="1" indent="-190500" algn="l" rtl="0">
              <a:lnSpc>
                <a:spcPct val="100000"/>
              </a:lnSpc>
              <a:spcBef>
                <a:spcPts val="1000"/>
              </a:spcBef>
              <a:spcAft>
                <a:spcPts val="0"/>
              </a:spcAft>
              <a:buClr>
                <a:schemeClr val="dk1"/>
              </a:buClr>
              <a:buSzPts val="1200"/>
              <a:buFont typeface="Times New Roman"/>
              <a:buChar char="○"/>
            </a:pPr>
            <a:r>
              <a:rPr lang="en-GB">
                <a:solidFill>
                  <a:schemeClr val="dk2"/>
                </a:solidFill>
                <a:latin typeface="Times New Roman"/>
                <a:ea typeface="Times New Roman"/>
                <a:cs typeface="Times New Roman"/>
                <a:sym typeface="Times New Roman"/>
              </a:rPr>
              <a:t>Now the CRPD is the leading policy that is above all these other international agreements</a:t>
            </a:r>
            <a:endParaRPr>
              <a:solidFill>
                <a:schemeClr val="dk2"/>
              </a:solidFill>
              <a:latin typeface="Times New Roman"/>
              <a:ea typeface="Times New Roman"/>
              <a:cs typeface="Times New Roman"/>
              <a:sym typeface="Times New Roman"/>
            </a:endParaRPr>
          </a:p>
          <a:p>
            <a:pPr marL="228600" lvl="0" indent="-190500" algn="l" rtl="0">
              <a:lnSpc>
                <a:spcPct val="100000"/>
              </a:lnSpc>
              <a:spcBef>
                <a:spcPts val="2100"/>
              </a:spcBef>
              <a:spcAft>
                <a:spcPts val="0"/>
              </a:spcAft>
              <a:buClr>
                <a:srgbClr val="000000"/>
              </a:buClr>
              <a:buSzPts val="1200"/>
              <a:buFont typeface="Times New Roman"/>
              <a:buChar char="●"/>
            </a:pPr>
            <a:r>
              <a:rPr lang="en-GB">
                <a:solidFill>
                  <a:srgbClr val="000000"/>
                </a:solidFill>
                <a:latin typeface="Times New Roman"/>
                <a:ea typeface="Times New Roman"/>
                <a:cs typeface="Times New Roman"/>
                <a:sym typeface="Times New Roman"/>
              </a:rPr>
              <a:t>World Programme of Action Concerning Disabled People (1981)</a:t>
            </a:r>
            <a:endParaRPr>
              <a:solidFill>
                <a:srgbClr val="000000"/>
              </a:solidFill>
              <a:latin typeface="Times New Roman"/>
              <a:ea typeface="Times New Roman"/>
              <a:cs typeface="Times New Roman"/>
              <a:sym typeface="Times New Roman"/>
            </a:endParaRPr>
          </a:p>
          <a:p>
            <a:pPr marL="228600" lvl="0" indent="-190500" algn="l" rtl="0">
              <a:lnSpc>
                <a:spcPct val="100000"/>
              </a:lnSpc>
              <a:spcBef>
                <a:spcPts val="2100"/>
              </a:spcBef>
              <a:spcAft>
                <a:spcPts val="0"/>
              </a:spcAft>
              <a:buClr>
                <a:srgbClr val="000000"/>
              </a:buClr>
              <a:buSzPts val="1200"/>
              <a:buFont typeface="Times New Roman"/>
              <a:buChar char="●"/>
            </a:pPr>
            <a:r>
              <a:rPr lang="en-GB">
                <a:solidFill>
                  <a:srgbClr val="000000"/>
                </a:solidFill>
                <a:latin typeface="Times New Roman"/>
                <a:ea typeface="Times New Roman"/>
                <a:cs typeface="Times New Roman"/>
                <a:sym typeface="Times New Roman"/>
              </a:rPr>
              <a:t>Principles for the Protection of Persons with Mental Illness and the Improvement of Mental Health (1991) </a:t>
            </a:r>
            <a:endParaRPr>
              <a:solidFill>
                <a:srgbClr val="000000"/>
              </a:solidFill>
              <a:latin typeface="Times New Roman"/>
              <a:ea typeface="Times New Roman"/>
              <a:cs typeface="Times New Roman"/>
              <a:sym typeface="Times New Roman"/>
            </a:endParaRPr>
          </a:p>
          <a:p>
            <a:pPr marL="228600" lvl="0" indent="-190500" algn="l" rtl="0">
              <a:lnSpc>
                <a:spcPct val="100000"/>
              </a:lnSpc>
              <a:spcBef>
                <a:spcPts val="2100"/>
              </a:spcBef>
              <a:spcAft>
                <a:spcPts val="0"/>
              </a:spcAft>
              <a:buClr>
                <a:srgbClr val="000000"/>
              </a:buClr>
              <a:buSzPts val="1200"/>
              <a:buFont typeface="Times New Roman"/>
              <a:buChar char="●"/>
            </a:pPr>
            <a:r>
              <a:rPr lang="en-GB">
                <a:solidFill>
                  <a:srgbClr val="000000"/>
                </a:solidFill>
                <a:latin typeface="Times New Roman"/>
                <a:ea typeface="Times New Roman"/>
                <a:cs typeface="Times New Roman"/>
                <a:sym typeface="Times New Roman"/>
              </a:rPr>
              <a:t>Standard Rules on the Equalisation of Opportunities for Persons with Disabilities (1993)</a:t>
            </a:r>
            <a:endParaRPr>
              <a:solidFill>
                <a:srgbClr val="000000"/>
              </a:solidFill>
              <a:latin typeface="Times New Roman"/>
              <a:ea typeface="Times New Roman"/>
              <a:cs typeface="Times New Roman"/>
              <a:sym typeface="Times New Roman"/>
            </a:endParaRPr>
          </a:p>
          <a:p>
            <a:pPr marL="228600" lvl="0" indent="-190500" algn="l" rtl="0">
              <a:lnSpc>
                <a:spcPct val="100000"/>
              </a:lnSpc>
              <a:spcBef>
                <a:spcPts val="2100"/>
              </a:spcBef>
              <a:spcAft>
                <a:spcPts val="0"/>
              </a:spcAft>
              <a:buClr>
                <a:srgbClr val="000000"/>
              </a:buClr>
              <a:buSzPts val="1200"/>
              <a:buFont typeface="Times New Roman"/>
              <a:buChar char="●"/>
            </a:pPr>
            <a:r>
              <a:rPr lang="en-GB">
                <a:solidFill>
                  <a:srgbClr val="000000"/>
                </a:solidFill>
                <a:latin typeface="Times New Roman"/>
                <a:ea typeface="Times New Roman"/>
                <a:cs typeface="Times New Roman"/>
                <a:sym typeface="Times New Roman"/>
              </a:rPr>
              <a:t>Declaration on the Rights of Disabled Persons (1995)</a:t>
            </a:r>
            <a:endParaRPr>
              <a:solidFill>
                <a:srgbClr val="000000"/>
              </a:solidFill>
              <a:latin typeface="Times New Roman"/>
              <a:ea typeface="Times New Roman"/>
              <a:cs typeface="Times New Roman"/>
              <a:sym typeface="Times New Roman"/>
            </a:endParaRPr>
          </a:p>
          <a:p>
            <a:pPr marL="228600" lvl="0" indent="-228600" algn="l" rtl="0">
              <a:lnSpc>
                <a:spcPct val="90000"/>
              </a:lnSpc>
              <a:spcBef>
                <a:spcPts val="2100"/>
              </a:spcBef>
              <a:spcAft>
                <a:spcPts val="0"/>
              </a:spcAft>
              <a:buClr>
                <a:schemeClr val="dk2"/>
              </a:buClr>
              <a:buSzPts val="1800"/>
              <a:buFont typeface="Times New Roman"/>
              <a:buChar char="●"/>
            </a:pPr>
            <a:endParaRPr>
              <a:solidFill>
                <a:schemeClr val="dk2"/>
              </a:solidFill>
              <a:latin typeface="Times New Roman"/>
              <a:ea typeface="Times New Roman"/>
              <a:cs typeface="Times New Roman"/>
              <a:sym typeface="Times New Roman"/>
            </a:endParaRPr>
          </a:p>
          <a:p>
            <a:pPr marL="0" lvl="0" indent="0" algn="l" rtl="0">
              <a:spcBef>
                <a:spcPts val="2100"/>
              </a:spcBef>
              <a:spcAft>
                <a:spcPts val="0"/>
              </a:spcAft>
              <a:buNone/>
            </a:pPr>
            <a:endParaRPr/>
          </a:p>
        </p:txBody>
      </p:sp>
      <p:sp>
        <p:nvSpPr>
          <p:cNvPr id="150" name="Google Shape;150;g5b95289343_0_14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c6603831a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c6603831a_0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5c6603831a_0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c6603831a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c6603831a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5c6603831a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c6603831a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c6603831a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5c6603831a_0_1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b95289343_0_1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b95289343_0_14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5b95289343_0_14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c3fa59d6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c3fa59d66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5c3fa59d66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sp>
        <p:nvSpPr>
          <p:cNvPr id="14" name="Google Shape;14;g5b95289343_0_1354"/>
          <p:cNvSpPr/>
          <p:nvPr/>
        </p:nvSpPr>
        <p:spPr>
          <a:xfrm>
            <a:off x="-167" y="0"/>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5" name="Google Shape;15;g5b95289343_0_1354"/>
          <p:cNvSpPr txBox="1">
            <a:spLocks noGrp="1"/>
          </p:cNvSpPr>
          <p:nvPr>
            <p:ph type="ctrTitle"/>
          </p:nvPr>
        </p:nvSpPr>
        <p:spPr>
          <a:xfrm>
            <a:off x="415600" y="719633"/>
            <a:ext cx="11360700" cy="1710000"/>
          </a:xfrm>
          <a:prstGeom prst="rect">
            <a:avLst/>
          </a:prstGeom>
        </p:spPr>
        <p:txBody>
          <a:bodyPr spcFirstLastPara="1" wrap="square" lIns="121900" tIns="121900" rIns="121900" bIns="121900" anchor="t"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 name="Google Shape;16;g5b95289343_0_1354"/>
          <p:cNvSpPr txBox="1">
            <a:spLocks noGrp="1"/>
          </p:cNvSpPr>
          <p:nvPr>
            <p:ph type="subTitle" idx="1"/>
          </p:nvPr>
        </p:nvSpPr>
        <p:spPr>
          <a:xfrm>
            <a:off x="415600" y="2504747"/>
            <a:ext cx="5656800" cy="984300"/>
          </a:xfrm>
          <a:prstGeom prst="rect">
            <a:avLst/>
          </a:prstGeom>
        </p:spPr>
        <p:txBody>
          <a:bodyPr spcFirstLastPara="1" wrap="square" lIns="121900" tIns="121900" rIns="121900" bIns="121900" anchor="t" anchorCtr="0">
            <a:noAutofit/>
          </a:bodyPr>
          <a:lstStyle>
            <a:lvl1pPr lvl="0">
              <a:lnSpc>
                <a:spcPct val="100000"/>
              </a:lnSpc>
              <a:spcBef>
                <a:spcPts val="0"/>
              </a:spcBef>
              <a:spcAft>
                <a:spcPts val="0"/>
              </a:spcAft>
              <a:buClr>
                <a:schemeClr val="lt2"/>
              </a:buClr>
              <a:buSzPts val="2100"/>
              <a:buNone/>
              <a:defRPr sz="2100">
                <a:solidFill>
                  <a:schemeClr val="lt2"/>
                </a:solidFill>
              </a:defRPr>
            </a:lvl1pPr>
            <a:lvl2pPr lvl="1">
              <a:lnSpc>
                <a:spcPct val="100000"/>
              </a:lnSpc>
              <a:spcBef>
                <a:spcPts val="0"/>
              </a:spcBef>
              <a:spcAft>
                <a:spcPts val="0"/>
              </a:spcAft>
              <a:buClr>
                <a:schemeClr val="lt2"/>
              </a:buClr>
              <a:buSzPts val="2100"/>
              <a:buNone/>
              <a:defRPr sz="2100">
                <a:solidFill>
                  <a:schemeClr val="lt2"/>
                </a:solidFill>
              </a:defRPr>
            </a:lvl2pPr>
            <a:lvl3pPr lvl="2">
              <a:lnSpc>
                <a:spcPct val="100000"/>
              </a:lnSpc>
              <a:spcBef>
                <a:spcPts val="0"/>
              </a:spcBef>
              <a:spcAft>
                <a:spcPts val="0"/>
              </a:spcAft>
              <a:buClr>
                <a:schemeClr val="lt2"/>
              </a:buClr>
              <a:buSzPts val="2100"/>
              <a:buNone/>
              <a:defRPr sz="2100">
                <a:solidFill>
                  <a:schemeClr val="lt2"/>
                </a:solidFill>
              </a:defRPr>
            </a:lvl3pPr>
            <a:lvl4pPr lvl="3">
              <a:lnSpc>
                <a:spcPct val="100000"/>
              </a:lnSpc>
              <a:spcBef>
                <a:spcPts val="0"/>
              </a:spcBef>
              <a:spcAft>
                <a:spcPts val="0"/>
              </a:spcAft>
              <a:buClr>
                <a:schemeClr val="lt2"/>
              </a:buClr>
              <a:buSzPts val="2100"/>
              <a:buNone/>
              <a:defRPr sz="2100">
                <a:solidFill>
                  <a:schemeClr val="lt2"/>
                </a:solidFill>
              </a:defRPr>
            </a:lvl4pPr>
            <a:lvl5pPr lvl="4">
              <a:lnSpc>
                <a:spcPct val="100000"/>
              </a:lnSpc>
              <a:spcBef>
                <a:spcPts val="0"/>
              </a:spcBef>
              <a:spcAft>
                <a:spcPts val="0"/>
              </a:spcAft>
              <a:buClr>
                <a:schemeClr val="lt2"/>
              </a:buClr>
              <a:buSzPts val="2100"/>
              <a:buNone/>
              <a:defRPr sz="2100">
                <a:solidFill>
                  <a:schemeClr val="lt2"/>
                </a:solidFill>
              </a:defRPr>
            </a:lvl5pPr>
            <a:lvl6pPr lvl="5">
              <a:lnSpc>
                <a:spcPct val="100000"/>
              </a:lnSpc>
              <a:spcBef>
                <a:spcPts val="0"/>
              </a:spcBef>
              <a:spcAft>
                <a:spcPts val="0"/>
              </a:spcAft>
              <a:buClr>
                <a:schemeClr val="lt2"/>
              </a:buClr>
              <a:buSzPts val="2100"/>
              <a:buNone/>
              <a:defRPr sz="2100">
                <a:solidFill>
                  <a:schemeClr val="lt2"/>
                </a:solidFill>
              </a:defRPr>
            </a:lvl6pPr>
            <a:lvl7pPr lvl="6">
              <a:lnSpc>
                <a:spcPct val="100000"/>
              </a:lnSpc>
              <a:spcBef>
                <a:spcPts val="0"/>
              </a:spcBef>
              <a:spcAft>
                <a:spcPts val="0"/>
              </a:spcAft>
              <a:buClr>
                <a:schemeClr val="lt2"/>
              </a:buClr>
              <a:buSzPts val="2100"/>
              <a:buNone/>
              <a:defRPr sz="2100">
                <a:solidFill>
                  <a:schemeClr val="lt2"/>
                </a:solidFill>
              </a:defRPr>
            </a:lvl7pPr>
            <a:lvl8pPr lvl="7">
              <a:lnSpc>
                <a:spcPct val="100000"/>
              </a:lnSpc>
              <a:spcBef>
                <a:spcPts val="0"/>
              </a:spcBef>
              <a:spcAft>
                <a:spcPts val="0"/>
              </a:spcAft>
              <a:buClr>
                <a:schemeClr val="lt2"/>
              </a:buClr>
              <a:buSzPts val="2100"/>
              <a:buNone/>
              <a:defRPr sz="2100">
                <a:solidFill>
                  <a:schemeClr val="lt2"/>
                </a:solidFill>
              </a:defRPr>
            </a:lvl8pPr>
            <a:lvl9pPr lvl="8">
              <a:lnSpc>
                <a:spcPct val="100000"/>
              </a:lnSpc>
              <a:spcBef>
                <a:spcPts val="0"/>
              </a:spcBef>
              <a:spcAft>
                <a:spcPts val="0"/>
              </a:spcAft>
              <a:buClr>
                <a:schemeClr val="lt2"/>
              </a:buClr>
              <a:buSzPts val="2100"/>
              <a:buNone/>
              <a:defRPr sz="2100">
                <a:solidFill>
                  <a:schemeClr val="lt2"/>
                </a:solidFill>
              </a:defRPr>
            </a:lvl9pPr>
          </a:lstStyle>
          <a:p>
            <a:endParaRPr/>
          </a:p>
        </p:txBody>
      </p:sp>
      <p:sp>
        <p:nvSpPr>
          <p:cNvPr id="17" name="Google Shape;17;g5b95289343_0_135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8"/>
        <p:cNvGrpSpPr/>
        <p:nvPr/>
      </p:nvGrpSpPr>
      <p:grpSpPr>
        <a:xfrm>
          <a:off x="0" y="0"/>
          <a:ext cx="0" cy="0"/>
          <a:chOff x="0" y="0"/>
          <a:chExt cx="0" cy="0"/>
        </a:xfrm>
      </p:grpSpPr>
      <p:sp>
        <p:nvSpPr>
          <p:cNvPr id="59" name="Google Shape;59;g5b95289343_0_1399"/>
          <p:cNvSpPr txBox="1">
            <a:spLocks noGrp="1"/>
          </p:cNvSpPr>
          <p:nvPr>
            <p:ph type="title" hasCustomPrompt="1"/>
          </p:nvPr>
        </p:nvSpPr>
        <p:spPr>
          <a:xfrm>
            <a:off x="415667" y="1108233"/>
            <a:ext cx="7113300" cy="1659600"/>
          </a:xfrm>
          <a:prstGeom prst="rect">
            <a:avLst/>
          </a:prstGeom>
        </p:spPr>
        <p:txBody>
          <a:bodyPr spcFirstLastPara="1" wrap="square" lIns="121900" tIns="121900" rIns="121900" bIns="121900" anchor="b" anchorCtr="0">
            <a:noAutofit/>
          </a:bodyPr>
          <a:lstStyle>
            <a:lvl1pPr lvl="0">
              <a:spcBef>
                <a:spcPts val="0"/>
              </a:spcBef>
              <a:spcAft>
                <a:spcPts val="0"/>
              </a:spcAft>
              <a:buClr>
                <a:schemeClr val="lt1"/>
              </a:buClr>
              <a:buSzPts val="13300"/>
              <a:buNone/>
              <a:defRPr sz="13300">
                <a:solidFill>
                  <a:schemeClr val="lt1"/>
                </a:solidFill>
              </a:defRPr>
            </a:lvl1pPr>
            <a:lvl2pPr lvl="1">
              <a:spcBef>
                <a:spcPts val="0"/>
              </a:spcBef>
              <a:spcAft>
                <a:spcPts val="0"/>
              </a:spcAft>
              <a:buClr>
                <a:schemeClr val="lt1"/>
              </a:buClr>
              <a:buSzPts val="13300"/>
              <a:buNone/>
              <a:defRPr sz="13300">
                <a:solidFill>
                  <a:schemeClr val="lt1"/>
                </a:solidFill>
              </a:defRPr>
            </a:lvl2pPr>
            <a:lvl3pPr lvl="2">
              <a:spcBef>
                <a:spcPts val="0"/>
              </a:spcBef>
              <a:spcAft>
                <a:spcPts val="0"/>
              </a:spcAft>
              <a:buClr>
                <a:schemeClr val="lt1"/>
              </a:buClr>
              <a:buSzPts val="13300"/>
              <a:buNone/>
              <a:defRPr sz="13300">
                <a:solidFill>
                  <a:schemeClr val="lt1"/>
                </a:solidFill>
              </a:defRPr>
            </a:lvl3pPr>
            <a:lvl4pPr lvl="3">
              <a:spcBef>
                <a:spcPts val="0"/>
              </a:spcBef>
              <a:spcAft>
                <a:spcPts val="0"/>
              </a:spcAft>
              <a:buClr>
                <a:schemeClr val="lt1"/>
              </a:buClr>
              <a:buSzPts val="13300"/>
              <a:buNone/>
              <a:defRPr sz="13300">
                <a:solidFill>
                  <a:schemeClr val="lt1"/>
                </a:solidFill>
              </a:defRPr>
            </a:lvl4pPr>
            <a:lvl5pPr lvl="4">
              <a:spcBef>
                <a:spcPts val="0"/>
              </a:spcBef>
              <a:spcAft>
                <a:spcPts val="0"/>
              </a:spcAft>
              <a:buClr>
                <a:schemeClr val="lt1"/>
              </a:buClr>
              <a:buSzPts val="13300"/>
              <a:buNone/>
              <a:defRPr sz="13300">
                <a:solidFill>
                  <a:schemeClr val="lt1"/>
                </a:solidFill>
              </a:defRPr>
            </a:lvl5pPr>
            <a:lvl6pPr lvl="5">
              <a:spcBef>
                <a:spcPts val="0"/>
              </a:spcBef>
              <a:spcAft>
                <a:spcPts val="0"/>
              </a:spcAft>
              <a:buClr>
                <a:schemeClr val="lt1"/>
              </a:buClr>
              <a:buSzPts val="13300"/>
              <a:buNone/>
              <a:defRPr sz="13300">
                <a:solidFill>
                  <a:schemeClr val="lt1"/>
                </a:solidFill>
              </a:defRPr>
            </a:lvl6pPr>
            <a:lvl7pPr lvl="6">
              <a:spcBef>
                <a:spcPts val="0"/>
              </a:spcBef>
              <a:spcAft>
                <a:spcPts val="0"/>
              </a:spcAft>
              <a:buClr>
                <a:schemeClr val="lt1"/>
              </a:buClr>
              <a:buSzPts val="13300"/>
              <a:buNone/>
              <a:defRPr sz="13300">
                <a:solidFill>
                  <a:schemeClr val="lt1"/>
                </a:solidFill>
              </a:defRPr>
            </a:lvl7pPr>
            <a:lvl8pPr lvl="7">
              <a:spcBef>
                <a:spcPts val="0"/>
              </a:spcBef>
              <a:spcAft>
                <a:spcPts val="0"/>
              </a:spcAft>
              <a:buClr>
                <a:schemeClr val="lt1"/>
              </a:buClr>
              <a:buSzPts val="13300"/>
              <a:buNone/>
              <a:defRPr sz="13300">
                <a:solidFill>
                  <a:schemeClr val="lt1"/>
                </a:solidFill>
              </a:defRPr>
            </a:lvl8pPr>
            <a:lvl9pPr lvl="8">
              <a:spcBef>
                <a:spcPts val="0"/>
              </a:spcBef>
              <a:spcAft>
                <a:spcPts val="0"/>
              </a:spcAft>
              <a:buClr>
                <a:schemeClr val="lt1"/>
              </a:buClr>
              <a:buSzPts val="13300"/>
              <a:buNone/>
              <a:defRPr sz="13300">
                <a:solidFill>
                  <a:schemeClr val="lt1"/>
                </a:solidFill>
              </a:defRPr>
            </a:lvl9pPr>
          </a:lstStyle>
          <a:p>
            <a:r>
              <a:t>xx%</a:t>
            </a:r>
          </a:p>
        </p:txBody>
      </p:sp>
      <p:sp>
        <p:nvSpPr>
          <p:cNvPr id="60" name="Google Shape;60;g5b95289343_0_1399"/>
          <p:cNvSpPr txBox="1">
            <a:spLocks noGrp="1"/>
          </p:cNvSpPr>
          <p:nvPr>
            <p:ph type="body" idx="1"/>
          </p:nvPr>
        </p:nvSpPr>
        <p:spPr>
          <a:xfrm>
            <a:off x="415600" y="2828567"/>
            <a:ext cx="7113300" cy="12567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Clr>
                <a:schemeClr val="accent2"/>
              </a:buClr>
              <a:buSzPts val="1700"/>
              <a:buChar char="●"/>
              <a:defRPr>
                <a:solidFill>
                  <a:schemeClr val="accent2"/>
                </a:solidFill>
              </a:defRPr>
            </a:lvl1pPr>
            <a:lvl2pPr marL="914400" lvl="1" indent="-323850">
              <a:spcBef>
                <a:spcPts val="2100"/>
              </a:spcBef>
              <a:spcAft>
                <a:spcPts val="0"/>
              </a:spcAft>
              <a:buClr>
                <a:schemeClr val="accent2"/>
              </a:buClr>
              <a:buSzPts val="1500"/>
              <a:buChar char="○"/>
              <a:defRPr>
                <a:solidFill>
                  <a:schemeClr val="accent2"/>
                </a:solidFill>
              </a:defRPr>
            </a:lvl2pPr>
            <a:lvl3pPr marL="1371600" lvl="2" indent="-323850">
              <a:spcBef>
                <a:spcPts val="2100"/>
              </a:spcBef>
              <a:spcAft>
                <a:spcPts val="0"/>
              </a:spcAft>
              <a:buClr>
                <a:schemeClr val="accent2"/>
              </a:buClr>
              <a:buSzPts val="1500"/>
              <a:buChar char="■"/>
              <a:defRPr>
                <a:solidFill>
                  <a:schemeClr val="accent2"/>
                </a:solidFill>
              </a:defRPr>
            </a:lvl3pPr>
            <a:lvl4pPr marL="1828800" lvl="3" indent="-323850">
              <a:spcBef>
                <a:spcPts val="2100"/>
              </a:spcBef>
              <a:spcAft>
                <a:spcPts val="0"/>
              </a:spcAft>
              <a:buClr>
                <a:schemeClr val="accent2"/>
              </a:buClr>
              <a:buSzPts val="1500"/>
              <a:buChar char="●"/>
              <a:defRPr>
                <a:solidFill>
                  <a:schemeClr val="accent2"/>
                </a:solidFill>
              </a:defRPr>
            </a:lvl4pPr>
            <a:lvl5pPr marL="2286000" lvl="4" indent="-323850">
              <a:spcBef>
                <a:spcPts val="2100"/>
              </a:spcBef>
              <a:spcAft>
                <a:spcPts val="0"/>
              </a:spcAft>
              <a:buClr>
                <a:schemeClr val="accent2"/>
              </a:buClr>
              <a:buSzPts val="1500"/>
              <a:buChar char="○"/>
              <a:defRPr>
                <a:solidFill>
                  <a:schemeClr val="accent2"/>
                </a:solidFill>
              </a:defRPr>
            </a:lvl5pPr>
            <a:lvl6pPr marL="2743200" lvl="5" indent="-323850">
              <a:spcBef>
                <a:spcPts val="2100"/>
              </a:spcBef>
              <a:spcAft>
                <a:spcPts val="0"/>
              </a:spcAft>
              <a:buClr>
                <a:schemeClr val="accent2"/>
              </a:buClr>
              <a:buSzPts val="1500"/>
              <a:buChar char="■"/>
              <a:defRPr>
                <a:solidFill>
                  <a:schemeClr val="accent2"/>
                </a:solidFill>
              </a:defRPr>
            </a:lvl6pPr>
            <a:lvl7pPr marL="3200400" lvl="6" indent="-323850">
              <a:spcBef>
                <a:spcPts val="2100"/>
              </a:spcBef>
              <a:spcAft>
                <a:spcPts val="0"/>
              </a:spcAft>
              <a:buClr>
                <a:schemeClr val="accent2"/>
              </a:buClr>
              <a:buSzPts val="1500"/>
              <a:buChar char="●"/>
              <a:defRPr>
                <a:solidFill>
                  <a:schemeClr val="accent2"/>
                </a:solidFill>
              </a:defRPr>
            </a:lvl7pPr>
            <a:lvl8pPr marL="3657600" lvl="7" indent="-323850">
              <a:spcBef>
                <a:spcPts val="2100"/>
              </a:spcBef>
              <a:spcAft>
                <a:spcPts val="0"/>
              </a:spcAft>
              <a:buClr>
                <a:schemeClr val="accent2"/>
              </a:buClr>
              <a:buSzPts val="1500"/>
              <a:buChar char="○"/>
              <a:defRPr>
                <a:solidFill>
                  <a:schemeClr val="accent2"/>
                </a:solidFill>
              </a:defRPr>
            </a:lvl8pPr>
            <a:lvl9pPr marL="4114800" lvl="8" indent="-323850">
              <a:spcBef>
                <a:spcPts val="2100"/>
              </a:spcBef>
              <a:spcAft>
                <a:spcPts val="2100"/>
              </a:spcAft>
              <a:buClr>
                <a:schemeClr val="accent2"/>
              </a:buClr>
              <a:buSzPts val="1500"/>
              <a:buChar char="■"/>
              <a:defRPr>
                <a:solidFill>
                  <a:schemeClr val="accent2"/>
                </a:solidFill>
              </a:defRPr>
            </a:lvl9pPr>
          </a:lstStyle>
          <a:p>
            <a:endParaRPr/>
          </a:p>
        </p:txBody>
      </p:sp>
      <p:sp>
        <p:nvSpPr>
          <p:cNvPr id="61" name="Google Shape;61;g5b95289343_0_139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g5b95289343_0_140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g5b95289343_0_14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6" name="Google Shape;66;g5b95289343_0_140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67" name="Google Shape;67;g5b95289343_0_140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5b95289343_0_14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g5b95289343_0_14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1">
  <p:cSld name="Big number">
    <p:spTree>
      <p:nvGrpSpPr>
        <p:cNvPr id="1" name="Shape 70"/>
        <p:cNvGrpSpPr/>
        <p:nvPr/>
      </p:nvGrpSpPr>
      <p:grpSpPr>
        <a:xfrm>
          <a:off x="0" y="0"/>
          <a:ext cx="0" cy="0"/>
          <a:chOff x="0" y="0"/>
          <a:chExt cx="0" cy="0"/>
        </a:xfrm>
      </p:grpSpPr>
      <p:sp>
        <p:nvSpPr>
          <p:cNvPr id="71" name="Google Shape;71;g5b95289343_0_1411"/>
          <p:cNvSpPr/>
          <p:nvPr/>
        </p:nvSpPr>
        <p:spPr>
          <a:xfrm>
            <a:off x="-10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72" name="Google Shape;72;g5b95289343_0_1411"/>
          <p:cNvSpPr txBox="1">
            <a:spLocks noGrp="1"/>
          </p:cNvSpPr>
          <p:nvPr>
            <p:ph type="title"/>
          </p:nvPr>
        </p:nvSpPr>
        <p:spPr>
          <a:xfrm>
            <a:off x="415600" y="1739800"/>
            <a:ext cx="11360700" cy="2051100"/>
          </a:xfrm>
          <a:prstGeom prst="rect">
            <a:avLst/>
          </a:prstGeom>
          <a:noFill/>
          <a:ln>
            <a:noFill/>
          </a:ln>
        </p:spPr>
        <p:txBody>
          <a:bodyPr spcFirstLastPara="1" wrap="square" lIns="91425" tIns="91425" rIns="91425" bIns="91425" anchor="ctr" anchorCtr="0">
            <a:noAutofit/>
          </a:bodyPr>
          <a:lstStyle>
            <a:lvl1pPr lvl="0" algn="ctr" rtl="0">
              <a:lnSpc>
                <a:spcPct val="90000"/>
              </a:lnSpc>
              <a:spcBef>
                <a:spcPts val="0"/>
              </a:spcBef>
              <a:spcAft>
                <a:spcPts val="0"/>
              </a:spcAft>
              <a:buClr>
                <a:schemeClr val="accent3"/>
              </a:buClr>
              <a:buSzPts val="13000"/>
              <a:buFont typeface="Calibri"/>
              <a:buNone/>
              <a:defRPr sz="17333">
                <a:solidFill>
                  <a:schemeClr val="accent3"/>
                </a:solidFill>
              </a:defRPr>
            </a:lvl1pPr>
            <a:lvl2pPr lvl="1" algn="ctr" rtl="0">
              <a:spcBef>
                <a:spcPts val="0"/>
              </a:spcBef>
              <a:spcAft>
                <a:spcPts val="0"/>
              </a:spcAft>
              <a:buClr>
                <a:schemeClr val="accent3"/>
              </a:buClr>
              <a:buSzPts val="13000"/>
              <a:buNone/>
              <a:defRPr sz="17333">
                <a:solidFill>
                  <a:schemeClr val="accent3"/>
                </a:solidFill>
              </a:defRPr>
            </a:lvl2pPr>
            <a:lvl3pPr lvl="2" algn="ctr" rtl="0">
              <a:spcBef>
                <a:spcPts val="0"/>
              </a:spcBef>
              <a:spcAft>
                <a:spcPts val="0"/>
              </a:spcAft>
              <a:buClr>
                <a:schemeClr val="accent3"/>
              </a:buClr>
              <a:buSzPts val="13000"/>
              <a:buNone/>
              <a:defRPr sz="17333">
                <a:solidFill>
                  <a:schemeClr val="accent3"/>
                </a:solidFill>
              </a:defRPr>
            </a:lvl3pPr>
            <a:lvl4pPr lvl="3" algn="ctr" rtl="0">
              <a:spcBef>
                <a:spcPts val="0"/>
              </a:spcBef>
              <a:spcAft>
                <a:spcPts val="0"/>
              </a:spcAft>
              <a:buClr>
                <a:schemeClr val="accent3"/>
              </a:buClr>
              <a:buSzPts val="13000"/>
              <a:buNone/>
              <a:defRPr sz="17333">
                <a:solidFill>
                  <a:schemeClr val="accent3"/>
                </a:solidFill>
              </a:defRPr>
            </a:lvl4pPr>
            <a:lvl5pPr lvl="4" algn="ctr" rtl="0">
              <a:spcBef>
                <a:spcPts val="0"/>
              </a:spcBef>
              <a:spcAft>
                <a:spcPts val="0"/>
              </a:spcAft>
              <a:buClr>
                <a:schemeClr val="accent3"/>
              </a:buClr>
              <a:buSzPts val="13000"/>
              <a:buNone/>
              <a:defRPr sz="17333">
                <a:solidFill>
                  <a:schemeClr val="accent3"/>
                </a:solidFill>
              </a:defRPr>
            </a:lvl5pPr>
            <a:lvl6pPr lvl="5" algn="ctr" rtl="0">
              <a:spcBef>
                <a:spcPts val="0"/>
              </a:spcBef>
              <a:spcAft>
                <a:spcPts val="0"/>
              </a:spcAft>
              <a:buClr>
                <a:schemeClr val="accent3"/>
              </a:buClr>
              <a:buSzPts val="13000"/>
              <a:buNone/>
              <a:defRPr sz="17333">
                <a:solidFill>
                  <a:schemeClr val="accent3"/>
                </a:solidFill>
              </a:defRPr>
            </a:lvl6pPr>
            <a:lvl7pPr lvl="6" algn="ctr" rtl="0">
              <a:spcBef>
                <a:spcPts val="0"/>
              </a:spcBef>
              <a:spcAft>
                <a:spcPts val="0"/>
              </a:spcAft>
              <a:buClr>
                <a:schemeClr val="accent3"/>
              </a:buClr>
              <a:buSzPts val="13000"/>
              <a:buNone/>
              <a:defRPr sz="17333">
                <a:solidFill>
                  <a:schemeClr val="accent3"/>
                </a:solidFill>
              </a:defRPr>
            </a:lvl7pPr>
            <a:lvl8pPr lvl="7" algn="ctr" rtl="0">
              <a:spcBef>
                <a:spcPts val="0"/>
              </a:spcBef>
              <a:spcAft>
                <a:spcPts val="0"/>
              </a:spcAft>
              <a:buClr>
                <a:schemeClr val="accent3"/>
              </a:buClr>
              <a:buSzPts val="13000"/>
              <a:buNone/>
              <a:defRPr sz="17333">
                <a:solidFill>
                  <a:schemeClr val="accent3"/>
                </a:solidFill>
              </a:defRPr>
            </a:lvl8pPr>
            <a:lvl9pPr lvl="8" algn="ctr" rtl="0">
              <a:spcBef>
                <a:spcPts val="0"/>
              </a:spcBef>
              <a:spcAft>
                <a:spcPts val="0"/>
              </a:spcAft>
              <a:buClr>
                <a:schemeClr val="accent3"/>
              </a:buClr>
              <a:buSzPts val="13000"/>
              <a:buNone/>
              <a:defRPr sz="17333">
                <a:solidFill>
                  <a:schemeClr val="accent3"/>
                </a:solidFill>
              </a:defRPr>
            </a:lvl9pPr>
          </a:lstStyle>
          <a:p>
            <a:endParaRPr/>
          </a:p>
        </p:txBody>
      </p:sp>
      <p:sp>
        <p:nvSpPr>
          <p:cNvPr id="73" name="Google Shape;73;g5b95289343_0_1411"/>
          <p:cNvSpPr txBox="1">
            <a:spLocks noGrp="1"/>
          </p:cNvSpPr>
          <p:nvPr>
            <p:ph type="body" idx="1"/>
          </p:nvPr>
        </p:nvSpPr>
        <p:spPr>
          <a:xfrm>
            <a:off x="415600" y="3994200"/>
            <a:ext cx="11360700" cy="1428900"/>
          </a:xfrm>
          <a:prstGeom prst="rect">
            <a:avLst/>
          </a:prstGeom>
          <a:noFill/>
          <a:ln>
            <a:noFill/>
          </a:ln>
        </p:spPr>
        <p:txBody>
          <a:bodyPr spcFirstLastPara="1" wrap="square" lIns="91425" tIns="91425" rIns="91425" bIns="91425" anchor="t" anchorCtr="0">
            <a:noAutofit/>
          </a:bodyPr>
          <a:lstStyle>
            <a:lvl1pPr marL="457200" lvl="0" indent="-342900" algn="ctr" rtl="0">
              <a:lnSpc>
                <a:spcPct val="90000"/>
              </a:lnSpc>
              <a:spcBef>
                <a:spcPts val="0"/>
              </a:spcBef>
              <a:spcAft>
                <a:spcPts val="0"/>
              </a:spcAft>
              <a:buClr>
                <a:schemeClr val="dk1"/>
              </a:buClr>
              <a:buSzPts val="1800"/>
              <a:buChar char="●"/>
              <a:defRPr/>
            </a:lvl1pPr>
            <a:lvl2pPr marL="914400" lvl="1" indent="-317500" algn="ctr" rtl="0">
              <a:lnSpc>
                <a:spcPct val="90000"/>
              </a:lnSpc>
              <a:spcBef>
                <a:spcPts val="2133"/>
              </a:spcBef>
              <a:spcAft>
                <a:spcPts val="0"/>
              </a:spcAft>
              <a:buClr>
                <a:schemeClr val="dk1"/>
              </a:buClr>
              <a:buSzPts val="1400"/>
              <a:buChar char="○"/>
              <a:defRPr/>
            </a:lvl2pPr>
            <a:lvl3pPr marL="1371600" lvl="2" indent="-317500" algn="ctr" rtl="0">
              <a:lnSpc>
                <a:spcPct val="90000"/>
              </a:lnSpc>
              <a:spcBef>
                <a:spcPts val="2133"/>
              </a:spcBef>
              <a:spcAft>
                <a:spcPts val="0"/>
              </a:spcAft>
              <a:buClr>
                <a:schemeClr val="dk1"/>
              </a:buClr>
              <a:buSzPts val="1400"/>
              <a:buChar char="■"/>
              <a:defRPr/>
            </a:lvl3pPr>
            <a:lvl4pPr marL="1828800" lvl="3" indent="-317500" algn="ctr" rtl="0">
              <a:lnSpc>
                <a:spcPct val="90000"/>
              </a:lnSpc>
              <a:spcBef>
                <a:spcPts val="2133"/>
              </a:spcBef>
              <a:spcAft>
                <a:spcPts val="0"/>
              </a:spcAft>
              <a:buClr>
                <a:schemeClr val="dk1"/>
              </a:buClr>
              <a:buSzPts val="1400"/>
              <a:buChar char="●"/>
              <a:defRPr/>
            </a:lvl4pPr>
            <a:lvl5pPr marL="2286000" lvl="4" indent="-317500" algn="ctr" rtl="0">
              <a:lnSpc>
                <a:spcPct val="90000"/>
              </a:lnSpc>
              <a:spcBef>
                <a:spcPts val="2133"/>
              </a:spcBef>
              <a:spcAft>
                <a:spcPts val="0"/>
              </a:spcAft>
              <a:buClr>
                <a:schemeClr val="dk1"/>
              </a:buClr>
              <a:buSzPts val="1400"/>
              <a:buChar char="○"/>
              <a:defRPr/>
            </a:lvl5pPr>
            <a:lvl6pPr marL="2743200" lvl="5" indent="-317500" algn="ctr" rtl="0">
              <a:lnSpc>
                <a:spcPct val="90000"/>
              </a:lnSpc>
              <a:spcBef>
                <a:spcPts val="2133"/>
              </a:spcBef>
              <a:spcAft>
                <a:spcPts val="0"/>
              </a:spcAft>
              <a:buClr>
                <a:schemeClr val="dk1"/>
              </a:buClr>
              <a:buSzPts val="1400"/>
              <a:buChar char="■"/>
              <a:defRPr/>
            </a:lvl6pPr>
            <a:lvl7pPr marL="3200400" lvl="6" indent="-317500" algn="ctr" rtl="0">
              <a:lnSpc>
                <a:spcPct val="90000"/>
              </a:lnSpc>
              <a:spcBef>
                <a:spcPts val="2133"/>
              </a:spcBef>
              <a:spcAft>
                <a:spcPts val="0"/>
              </a:spcAft>
              <a:buClr>
                <a:schemeClr val="dk1"/>
              </a:buClr>
              <a:buSzPts val="1400"/>
              <a:buChar char="●"/>
              <a:defRPr/>
            </a:lvl7pPr>
            <a:lvl8pPr marL="3657600" lvl="7" indent="-317500" algn="ctr" rtl="0">
              <a:lnSpc>
                <a:spcPct val="90000"/>
              </a:lnSpc>
              <a:spcBef>
                <a:spcPts val="2133"/>
              </a:spcBef>
              <a:spcAft>
                <a:spcPts val="0"/>
              </a:spcAft>
              <a:buClr>
                <a:schemeClr val="dk1"/>
              </a:buClr>
              <a:buSzPts val="1400"/>
              <a:buChar char="○"/>
              <a:defRPr/>
            </a:lvl8pPr>
            <a:lvl9pPr marL="4114800" lvl="8" indent="-317500" algn="ctr" rtl="0">
              <a:lnSpc>
                <a:spcPct val="90000"/>
              </a:lnSpc>
              <a:spcBef>
                <a:spcPts val="2133"/>
              </a:spcBef>
              <a:spcAft>
                <a:spcPts val="2133"/>
              </a:spcAft>
              <a:buClr>
                <a:schemeClr val="dk1"/>
              </a:buClr>
              <a:buSzPts val="1400"/>
              <a:buChar char="■"/>
              <a:defRPr/>
            </a:lvl9pPr>
          </a:lstStyle>
          <a:p>
            <a:endParaRPr/>
          </a:p>
        </p:txBody>
      </p:sp>
      <p:sp>
        <p:nvSpPr>
          <p:cNvPr id="74" name="Google Shape;74;g5b95289343_0_1411"/>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lvl="0" indent="0" algn="r" rtl="0">
              <a:buClr>
                <a:srgbClr val="888888"/>
              </a:buClr>
              <a:buSzPts val="1200"/>
              <a:buFont typeface="Calibri"/>
              <a:buNone/>
              <a:defRPr sz="1200">
                <a:solidFill>
                  <a:srgbClr val="888888"/>
                </a:solidFill>
                <a:latin typeface="Calibri"/>
                <a:ea typeface="Calibri"/>
                <a:cs typeface="Calibri"/>
                <a:sym typeface="Calibri"/>
              </a:defRPr>
            </a:lvl1pPr>
            <a:lvl2pPr marL="0" lvl="1" indent="0" algn="r" rtl="0">
              <a:buClr>
                <a:srgbClr val="888888"/>
              </a:buClr>
              <a:buSzPts val="1200"/>
              <a:buFont typeface="Calibri"/>
              <a:buNone/>
              <a:defRPr sz="1200">
                <a:solidFill>
                  <a:srgbClr val="888888"/>
                </a:solidFill>
                <a:latin typeface="Calibri"/>
                <a:ea typeface="Calibri"/>
                <a:cs typeface="Calibri"/>
                <a:sym typeface="Calibri"/>
              </a:defRPr>
            </a:lvl2pPr>
            <a:lvl3pPr marL="0" lvl="2" indent="0" algn="r" rtl="0">
              <a:buClr>
                <a:srgbClr val="888888"/>
              </a:buClr>
              <a:buSzPts val="1200"/>
              <a:buFont typeface="Calibri"/>
              <a:buNone/>
              <a:defRPr sz="1200">
                <a:solidFill>
                  <a:srgbClr val="888888"/>
                </a:solidFill>
                <a:latin typeface="Calibri"/>
                <a:ea typeface="Calibri"/>
                <a:cs typeface="Calibri"/>
                <a:sym typeface="Calibri"/>
              </a:defRPr>
            </a:lvl3pPr>
            <a:lvl4pPr marL="0" lvl="3" indent="0" algn="r" rtl="0">
              <a:buClr>
                <a:srgbClr val="888888"/>
              </a:buClr>
              <a:buSzPts val="1200"/>
              <a:buFont typeface="Calibri"/>
              <a:buNone/>
              <a:defRPr sz="1200">
                <a:solidFill>
                  <a:srgbClr val="888888"/>
                </a:solidFill>
                <a:latin typeface="Calibri"/>
                <a:ea typeface="Calibri"/>
                <a:cs typeface="Calibri"/>
                <a:sym typeface="Calibri"/>
              </a:defRPr>
            </a:lvl4pPr>
            <a:lvl5pPr marL="0" lvl="4" indent="0" algn="r" rtl="0">
              <a:buClr>
                <a:srgbClr val="888888"/>
              </a:buClr>
              <a:buSzPts val="1200"/>
              <a:buFont typeface="Calibri"/>
              <a:buNone/>
              <a:defRPr sz="1200">
                <a:solidFill>
                  <a:srgbClr val="888888"/>
                </a:solidFill>
                <a:latin typeface="Calibri"/>
                <a:ea typeface="Calibri"/>
                <a:cs typeface="Calibri"/>
                <a:sym typeface="Calibri"/>
              </a:defRPr>
            </a:lvl5pPr>
            <a:lvl6pPr marL="0" lvl="5" indent="0" algn="r" rtl="0">
              <a:buClr>
                <a:srgbClr val="888888"/>
              </a:buClr>
              <a:buSzPts val="1200"/>
              <a:buFont typeface="Calibri"/>
              <a:buNone/>
              <a:defRPr sz="1200">
                <a:solidFill>
                  <a:srgbClr val="888888"/>
                </a:solidFill>
                <a:latin typeface="Calibri"/>
                <a:ea typeface="Calibri"/>
                <a:cs typeface="Calibri"/>
                <a:sym typeface="Calibri"/>
              </a:defRPr>
            </a:lvl6pPr>
            <a:lvl7pPr marL="0" lvl="6" indent="0" algn="r" rtl="0">
              <a:buClr>
                <a:srgbClr val="888888"/>
              </a:buClr>
              <a:buSzPts val="1200"/>
              <a:buFont typeface="Calibri"/>
              <a:buNone/>
              <a:defRPr sz="1200">
                <a:solidFill>
                  <a:srgbClr val="888888"/>
                </a:solidFill>
                <a:latin typeface="Calibri"/>
                <a:ea typeface="Calibri"/>
                <a:cs typeface="Calibri"/>
                <a:sym typeface="Calibri"/>
              </a:defRPr>
            </a:lvl7pPr>
            <a:lvl8pPr marL="0" lvl="7" indent="0" algn="r" rtl="0">
              <a:buClr>
                <a:srgbClr val="888888"/>
              </a:buClr>
              <a:buSzPts val="1200"/>
              <a:buFont typeface="Calibri"/>
              <a:buNone/>
              <a:defRPr sz="1200">
                <a:solidFill>
                  <a:srgbClr val="888888"/>
                </a:solidFill>
                <a:latin typeface="Calibri"/>
                <a:ea typeface="Calibri"/>
                <a:cs typeface="Calibri"/>
                <a:sym typeface="Calibri"/>
              </a:defRPr>
            </a:lvl8pPr>
            <a:lvl9pPr marL="0" lvl="8" indent="0" algn="r" rtl="0">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9"/>
        <p:cNvGrpSpPr/>
        <p:nvPr/>
      </p:nvGrpSpPr>
      <p:grpSpPr>
        <a:xfrm>
          <a:off x="0" y="0"/>
          <a:ext cx="0" cy="0"/>
          <a:chOff x="0" y="0"/>
          <a:chExt cx="0" cy="0"/>
        </a:xfrm>
      </p:grpSpPr>
      <p:cxnSp>
        <p:nvCxnSpPr>
          <p:cNvPr id="80" name="Google Shape;80;g5c7daa19d0_0_10"/>
          <p:cNvCxnSpPr/>
          <p:nvPr/>
        </p:nvCxnSpPr>
        <p:spPr>
          <a:xfrm>
            <a:off x="9343647" y="4235850"/>
            <a:ext cx="749700" cy="0"/>
          </a:xfrm>
          <a:prstGeom prst="straightConnector1">
            <a:avLst/>
          </a:prstGeom>
          <a:noFill/>
          <a:ln w="76200" cap="flat" cmpd="sng">
            <a:solidFill>
              <a:schemeClr val="lt2"/>
            </a:solidFill>
            <a:prstDash val="solid"/>
            <a:round/>
            <a:headEnd type="none" w="sm" len="sm"/>
            <a:tailEnd type="none" w="sm" len="sm"/>
          </a:ln>
        </p:spPr>
      </p:cxnSp>
      <p:cxnSp>
        <p:nvCxnSpPr>
          <p:cNvPr id="81" name="Google Shape;81;g5c7daa19d0_0_10"/>
          <p:cNvCxnSpPr/>
          <p:nvPr/>
        </p:nvCxnSpPr>
        <p:spPr>
          <a:xfrm>
            <a:off x="2100047" y="4211002"/>
            <a:ext cx="749700" cy="0"/>
          </a:xfrm>
          <a:prstGeom prst="straightConnector1">
            <a:avLst/>
          </a:prstGeom>
          <a:noFill/>
          <a:ln w="76200" cap="flat" cmpd="sng">
            <a:solidFill>
              <a:schemeClr val="lt2"/>
            </a:solidFill>
            <a:prstDash val="solid"/>
            <a:round/>
            <a:headEnd type="none" w="sm" len="sm"/>
            <a:tailEnd type="none" w="sm" len="sm"/>
          </a:ln>
        </p:spPr>
      </p:cxnSp>
      <p:grpSp>
        <p:nvGrpSpPr>
          <p:cNvPr id="82" name="Google Shape;82;g5c7daa19d0_0_10"/>
          <p:cNvGrpSpPr/>
          <p:nvPr/>
        </p:nvGrpSpPr>
        <p:grpSpPr>
          <a:xfrm>
            <a:off x="1338859" y="1362666"/>
            <a:ext cx="9515557" cy="203195"/>
            <a:chOff x="1346429" y="1011300"/>
            <a:chExt cx="6452100" cy="152400"/>
          </a:xfrm>
        </p:grpSpPr>
        <p:cxnSp>
          <p:nvCxnSpPr>
            <p:cNvPr id="83" name="Google Shape;83;g5c7daa19d0_0_10"/>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84" name="Google Shape;84;g5c7daa19d0_0_10"/>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85" name="Google Shape;85;g5c7daa19d0_0_10"/>
          <p:cNvGrpSpPr/>
          <p:nvPr/>
        </p:nvGrpSpPr>
        <p:grpSpPr>
          <a:xfrm>
            <a:off x="1338868" y="5292001"/>
            <a:ext cx="9515557" cy="203195"/>
            <a:chOff x="1346435" y="3969088"/>
            <a:chExt cx="6452100" cy="152400"/>
          </a:xfrm>
        </p:grpSpPr>
        <p:cxnSp>
          <p:nvCxnSpPr>
            <p:cNvPr id="86" name="Google Shape;86;g5c7daa19d0_0_10"/>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87" name="Google Shape;87;g5c7daa19d0_0_10"/>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88" name="Google Shape;88;g5c7daa19d0_0_10"/>
          <p:cNvSpPr txBox="1">
            <a:spLocks noGrp="1"/>
          </p:cNvSpPr>
          <p:nvPr>
            <p:ph type="ctrTitle"/>
          </p:nvPr>
        </p:nvSpPr>
        <p:spPr>
          <a:xfrm>
            <a:off x="1338867" y="2335685"/>
            <a:ext cx="9515700" cy="13632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89" name="Google Shape;89;g5c7daa19d0_0_10"/>
          <p:cNvSpPr txBox="1">
            <a:spLocks noGrp="1"/>
          </p:cNvSpPr>
          <p:nvPr>
            <p:ph type="subTitle" idx="1"/>
          </p:nvPr>
        </p:nvSpPr>
        <p:spPr>
          <a:xfrm>
            <a:off x="2849633" y="3800052"/>
            <a:ext cx="64941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200"/>
              <a:buNone/>
              <a:defRPr sz="3200"/>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endParaRPr/>
          </a:p>
        </p:txBody>
      </p:sp>
      <p:sp>
        <p:nvSpPr>
          <p:cNvPr id="90" name="Google Shape;90;g5c7daa19d0_0_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
        <p:cNvGrpSpPr/>
        <p:nvPr/>
      </p:nvGrpSpPr>
      <p:grpSpPr>
        <a:xfrm>
          <a:off x="0" y="0"/>
          <a:ext cx="0" cy="0"/>
          <a:chOff x="0" y="0"/>
          <a:chExt cx="0" cy="0"/>
        </a:xfrm>
      </p:grpSpPr>
      <p:sp>
        <p:nvSpPr>
          <p:cNvPr id="92" name="Google Shape;92;g5c7daa19d0_0_22"/>
          <p:cNvSpPr/>
          <p:nvPr/>
        </p:nvSpPr>
        <p:spPr>
          <a:xfrm>
            <a:off x="-67" y="3429200"/>
            <a:ext cx="12192000" cy="34287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3" name="Google Shape;93;g5c7daa19d0_0_22"/>
          <p:cNvSpPr txBox="1">
            <a:spLocks noGrp="1"/>
          </p:cNvSpPr>
          <p:nvPr>
            <p:ph type="title"/>
          </p:nvPr>
        </p:nvSpPr>
        <p:spPr>
          <a:xfrm>
            <a:off x="415600" y="1086400"/>
            <a:ext cx="11428500" cy="125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endParaRPr/>
          </a:p>
        </p:txBody>
      </p:sp>
      <p:sp>
        <p:nvSpPr>
          <p:cNvPr id="94" name="Google Shape;94;g5c7daa19d0_0_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g5c7daa19d0_0_26"/>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7" name="Google Shape;97;g5c7daa19d0_0_26"/>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98" name="Google Shape;98;g5c7daa19d0_0_26"/>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 name="Google Shape;99;g5c7daa19d0_0_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0"/>
        <p:cNvGrpSpPr/>
        <p:nvPr/>
      </p:nvGrpSpPr>
      <p:grpSpPr>
        <a:xfrm>
          <a:off x="0" y="0"/>
          <a:ext cx="0" cy="0"/>
          <a:chOff x="0" y="0"/>
          <a:chExt cx="0" cy="0"/>
        </a:xfrm>
      </p:grpSpPr>
      <p:sp>
        <p:nvSpPr>
          <p:cNvPr id="101" name="Google Shape;101;g5c7daa19d0_0_31"/>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02" name="Google Shape;102;g5c7daa19d0_0_31"/>
          <p:cNvSpPr txBox="1">
            <a:spLocks noGrp="1"/>
          </p:cNvSpPr>
          <p:nvPr>
            <p:ph type="body" idx="1"/>
          </p:nvPr>
        </p:nvSpPr>
        <p:spPr>
          <a:xfrm>
            <a:off x="415600" y="1688233"/>
            <a:ext cx="5333100" cy="4403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03" name="Google Shape;103;g5c7daa19d0_0_31"/>
          <p:cNvSpPr txBox="1">
            <a:spLocks noGrp="1"/>
          </p:cNvSpPr>
          <p:nvPr>
            <p:ph type="body" idx="2"/>
          </p:nvPr>
        </p:nvSpPr>
        <p:spPr>
          <a:xfrm>
            <a:off x="6443200" y="1688233"/>
            <a:ext cx="5333100" cy="4403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04" name="Google Shape;104;g5c7daa19d0_0_3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Google Shape;106;g5c7daa19d0_0_36"/>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07" name="Google Shape;107;g5c7daa19d0_0_3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g5c7daa19d0_0_39"/>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10" name="Google Shape;110;g5c7daa19d0_0_39"/>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1" name="Google Shape;111;g5c7daa19d0_0_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8"/>
        <p:cNvGrpSpPr/>
        <p:nvPr/>
      </p:nvGrpSpPr>
      <p:grpSpPr>
        <a:xfrm>
          <a:off x="0" y="0"/>
          <a:ext cx="0" cy="0"/>
          <a:chOff x="0" y="0"/>
          <a:chExt cx="0" cy="0"/>
        </a:xfrm>
      </p:grpSpPr>
      <p:sp>
        <p:nvSpPr>
          <p:cNvPr id="19" name="Google Shape;19;g5b95289343_0_1359"/>
          <p:cNvSpPr/>
          <p:nvPr/>
        </p:nvSpPr>
        <p:spPr>
          <a:xfrm>
            <a:off x="0" y="64132"/>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20" name="Google Shape;20;g5b95289343_0_1359"/>
          <p:cNvSpPr/>
          <p:nvPr/>
        </p:nvSpPr>
        <p:spPr>
          <a:xfrm>
            <a:off x="0" y="0"/>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21" name="Google Shape;21;g5b95289343_0_1359"/>
          <p:cNvSpPr txBox="1">
            <a:spLocks noGrp="1"/>
          </p:cNvSpPr>
          <p:nvPr>
            <p:ph type="title"/>
          </p:nvPr>
        </p:nvSpPr>
        <p:spPr>
          <a:xfrm>
            <a:off x="415600" y="719633"/>
            <a:ext cx="11360700" cy="1710000"/>
          </a:xfrm>
          <a:prstGeom prst="rect">
            <a:avLst/>
          </a:prstGeom>
        </p:spPr>
        <p:txBody>
          <a:bodyPr spcFirstLastPara="1" wrap="square" lIns="121900" tIns="121900" rIns="121900" bIns="121900" anchor="t"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2" name="Google Shape;22;g5b95289343_0_135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112"/>
        <p:cNvGrpSpPr/>
        <p:nvPr/>
      </p:nvGrpSpPr>
      <p:grpSpPr>
        <a:xfrm>
          <a:off x="0" y="0"/>
          <a:ext cx="0" cy="0"/>
          <a:chOff x="0" y="0"/>
          <a:chExt cx="0" cy="0"/>
        </a:xfrm>
      </p:grpSpPr>
      <p:sp>
        <p:nvSpPr>
          <p:cNvPr id="113" name="Google Shape;113;g5c7daa19d0_0_43"/>
          <p:cNvSpPr txBox="1">
            <a:spLocks noGrp="1"/>
          </p:cNvSpPr>
          <p:nvPr>
            <p:ph type="title"/>
          </p:nvPr>
        </p:nvSpPr>
        <p:spPr>
          <a:xfrm>
            <a:off x="653667" y="701800"/>
            <a:ext cx="74847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dk2"/>
              </a:buClr>
              <a:buSzPts val="7200"/>
              <a:buNone/>
              <a:defRPr sz="7200" b="0">
                <a:solidFill>
                  <a:schemeClr val="dk2"/>
                </a:solidFill>
              </a:defRPr>
            </a:lvl1pPr>
            <a:lvl2pPr lvl="1" rtl="0">
              <a:spcBef>
                <a:spcPts val="0"/>
              </a:spcBef>
              <a:spcAft>
                <a:spcPts val="0"/>
              </a:spcAft>
              <a:buClr>
                <a:schemeClr val="dk2"/>
              </a:buClr>
              <a:buSzPts val="7200"/>
              <a:buNone/>
              <a:defRPr sz="7200" b="0">
                <a:solidFill>
                  <a:schemeClr val="dk2"/>
                </a:solidFill>
              </a:defRPr>
            </a:lvl2pPr>
            <a:lvl3pPr lvl="2" rtl="0">
              <a:spcBef>
                <a:spcPts val="0"/>
              </a:spcBef>
              <a:spcAft>
                <a:spcPts val="0"/>
              </a:spcAft>
              <a:buClr>
                <a:schemeClr val="dk2"/>
              </a:buClr>
              <a:buSzPts val="7200"/>
              <a:buNone/>
              <a:defRPr sz="7200" b="0">
                <a:solidFill>
                  <a:schemeClr val="dk2"/>
                </a:solidFill>
              </a:defRPr>
            </a:lvl3pPr>
            <a:lvl4pPr lvl="3" rtl="0">
              <a:spcBef>
                <a:spcPts val="0"/>
              </a:spcBef>
              <a:spcAft>
                <a:spcPts val="0"/>
              </a:spcAft>
              <a:buClr>
                <a:schemeClr val="dk2"/>
              </a:buClr>
              <a:buSzPts val="7200"/>
              <a:buNone/>
              <a:defRPr sz="7200" b="0">
                <a:solidFill>
                  <a:schemeClr val="dk2"/>
                </a:solidFill>
              </a:defRPr>
            </a:lvl4pPr>
            <a:lvl5pPr lvl="4" rtl="0">
              <a:spcBef>
                <a:spcPts val="0"/>
              </a:spcBef>
              <a:spcAft>
                <a:spcPts val="0"/>
              </a:spcAft>
              <a:buClr>
                <a:schemeClr val="dk2"/>
              </a:buClr>
              <a:buSzPts val="7200"/>
              <a:buNone/>
              <a:defRPr sz="7200" b="0">
                <a:solidFill>
                  <a:schemeClr val="dk2"/>
                </a:solidFill>
              </a:defRPr>
            </a:lvl5pPr>
            <a:lvl6pPr lvl="5" rtl="0">
              <a:spcBef>
                <a:spcPts val="0"/>
              </a:spcBef>
              <a:spcAft>
                <a:spcPts val="0"/>
              </a:spcAft>
              <a:buClr>
                <a:schemeClr val="dk2"/>
              </a:buClr>
              <a:buSzPts val="7200"/>
              <a:buNone/>
              <a:defRPr sz="7200" b="0">
                <a:solidFill>
                  <a:schemeClr val="dk2"/>
                </a:solidFill>
              </a:defRPr>
            </a:lvl6pPr>
            <a:lvl7pPr lvl="6" rtl="0">
              <a:spcBef>
                <a:spcPts val="0"/>
              </a:spcBef>
              <a:spcAft>
                <a:spcPts val="0"/>
              </a:spcAft>
              <a:buClr>
                <a:schemeClr val="dk2"/>
              </a:buClr>
              <a:buSzPts val="7200"/>
              <a:buNone/>
              <a:defRPr sz="7200" b="0">
                <a:solidFill>
                  <a:schemeClr val="dk2"/>
                </a:solidFill>
              </a:defRPr>
            </a:lvl7pPr>
            <a:lvl8pPr lvl="7" rtl="0">
              <a:spcBef>
                <a:spcPts val="0"/>
              </a:spcBef>
              <a:spcAft>
                <a:spcPts val="0"/>
              </a:spcAft>
              <a:buClr>
                <a:schemeClr val="dk2"/>
              </a:buClr>
              <a:buSzPts val="7200"/>
              <a:buNone/>
              <a:defRPr sz="7200" b="0">
                <a:solidFill>
                  <a:schemeClr val="dk2"/>
                </a:solidFill>
              </a:defRPr>
            </a:lvl8pPr>
            <a:lvl9pPr lvl="8" rtl="0">
              <a:spcBef>
                <a:spcPts val="0"/>
              </a:spcBef>
              <a:spcAft>
                <a:spcPts val="0"/>
              </a:spcAft>
              <a:buClr>
                <a:schemeClr val="dk2"/>
              </a:buClr>
              <a:buSzPts val="7200"/>
              <a:buNone/>
              <a:defRPr sz="7200" b="0">
                <a:solidFill>
                  <a:schemeClr val="dk2"/>
                </a:solidFill>
              </a:defRPr>
            </a:lvl9pPr>
          </a:lstStyle>
          <a:p>
            <a:endParaRPr/>
          </a:p>
        </p:txBody>
      </p:sp>
      <p:sp>
        <p:nvSpPr>
          <p:cNvPr id="114" name="Google Shape;114;g5c7daa19d0_0_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5"/>
        <p:cNvGrpSpPr/>
        <p:nvPr/>
      </p:nvGrpSpPr>
      <p:grpSpPr>
        <a:xfrm>
          <a:off x="0" y="0"/>
          <a:ext cx="0" cy="0"/>
          <a:chOff x="0" y="0"/>
          <a:chExt cx="0" cy="0"/>
        </a:xfrm>
      </p:grpSpPr>
      <p:sp>
        <p:nvSpPr>
          <p:cNvPr id="116" name="Google Shape;116;g5c7daa19d0_0_46"/>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17" name="Google Shape;117;g5c7daa19d0_0_46"/>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118" name="Google Shape;118;g5c7daa19d0_0_46"/>
          <p:cNvSpPr txBox="1">
            <a:spLocks noGrp="1"/>
          </p:cNvSpPr>
          <p:nvPr>
            <p:ph type="title"/>
          </p:nvPr>
        </p:nvSpPr>
        <p:spPr>
          <a:xfrm>
            <a:off x="354000" y="1386233"/>
            <a:ext cx="5393700" cy="2234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19" name="Google Shape;119;g5c7daa19d0_0_46"/>
          <p:cNvSpPr txBox="1">
            <a:spLocks noGrp="1"/>
          </p:cNvSpPr>
          <p:nvPr>
            <p:ph type="subTitle" idx="1"/>
          </p:nvPr>
        </p:nvSpPr>
        <p:spPr>
          <a:xfrm>
            <a:off x="354000" y="3635833"/>
            <a:ext cx="53937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g5c7daa19d0_0_46"/>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Clr>
                <a:schemeClr val="lt1"/>
              </a:buClr>
              <a:buSzPts val="2400"/>
              <a:buChar char="●"/>
              <a:defRPr>
                <a:solidFill>
                  <a:schemeClr val="lt1"/>
                </a:solidFill>
              </a:defRPr>
            </a:lvl1pPr>
            <a:lvl2pPr marL="914400" lvl="1" indent="-349250" rtl="0">
              <a:spcBef>
                <a:spcPts val="2100"/>
              </a:spcBef>
              <a:spcAft>
                <a:spcPts val="0"/>
              </a:spcAft>
              <a:buClr>
                <a:schemeClr val="lt1"/>
              </a:buClr>
              <a:buSzPts val="1900"/>
              <a:buChar char="○"/>
              <a:defRPr>
                <a:solidFill>
                  <a:schemeClr val="lt1"/>
                </a:solidFill>
              </a:defRPr>
            </a:lvl2pPr>
            <a:lvl3pPr marL="1371600" lvl="2" indent="-349250" rtl="0">
              <a:spcBef>
                <a:spcPts val="2100"/>
              </a:spcBef>
              <a:spcAft>
                <a:spcPts val="0"/>
              </a:spcAft>
              <a:buClr>
                <a:schemeClr val="lt1"/>
              </a:buClr>
              <a:buSzPts val="1900"/>
              <a:buChar char="■"/>
              <a:defRPr>
                <a:solidFill>
                  <a:schemeClr val="lt1"/>
                </a:solidFill>
              </a:defRPr>
            </a:lvl3pPr>
            <a:lvl4pPr marL="1828800" lvl="3" indent="-349250" rtl="0">
              <a:spcBef>
                <a:spcPts val="2100"/>
              </a:spcBef>
              <a:spcAft>
                <a:spcPts val="0"/>
              </a:spcAft>
              <a:buClr>
                <a:schemeClr val="lt1"/>
              </a:buClr>
              <a:buSzPts val="1900"/>
              <a:buChar char="●"/>
              <a:defRPr>
                <a:solidFill>
                  <a:schemeClr val="lt1"/>
                </a:solidFill>
              </a:defRPr>
            </a:lvl4pPr>
            <a:lvl5pPr marL="2286000" lvl="4" indent="-349250" rtl="0">
              <a:spcBef>
                <a:spcPts val="2100"/>
              </a:spcBef>
              <a:spcAft>
                <a:spcPts val="0"/>
              </a:spcAft>
              <a:buClr>
                <a:schemeClr val="lt1"/>
              </a:buClr>
              <a:buSzPts val="1900"/>
              <a:buChar char="○"/>
              <a:defRPr>
                <a:solidFill>
                  <a:schemeClr val="lt1"/>
                </a:solidFill>
              </a:defRPr>
            </a:lvl5pPr>
            <a:lvl6pPr marL="2743200" lvl="5" indent="-349250" rtl="0">
              <a:spcBef>
                <a:spcPts val="2100"/>
              </a:spcBef>
              <a:spcAft>
                <a:spcPts val="0"/>
              </a:spcAft>
              <a:buClr>
                <a:schemeClr val="lt1"/>
              </a:buClr>
              <a:buSzPts val="1900"/>
              <a:buChar char="■"/>
              <a:defRPr>
                <a:solidFill>
                  <a:schemeClr val="lt1"/>
                </a:solidFill>
              </a:defRPr>
            </a:lvl6pPr>
            <a:lvl7pPr marL="3200400" lvl="6" indent="-349250" rtl="0">
              <a:spcBef>
                <a:spcPts val="2100"/>
              </a:spcBef>
              <a:spcAft>
                <a:spcPts val="0"/>
              </a:spcAft>
              <a:buClr>
                <a:schemeClr val="lt1"/>
              </a:buClr>
              <a:buSzPts val="1900"/>
              <a:buChar char="●"/>
              <a:defRPr>
                <a:solidFill>
                  <a:schemeClr val="lt1"/>
                </a:solidFill>
              </a:defRPr>
            </a:lvl7pPr>
            <a:lvl8pPr marL="3657600" lvl="7" indent="-349250" rtl="0">
              <a:spcBef>
                <a:spcPts val="2100"/>
              </a:spcBef>
              <a:spcAft>
                <a:spcPts val="0"/>
              </a:spcAft>
              <a:buClr>
                <a:schemeClr val="lt1"/>
              </a:buClr>
              <a:buSzPts val="1900"/>
              <a:buChar char="○"/>
              <a:defRPr>
                <a:solidFill>
                  <a:schemeClr val="lt1"/>
                </a:solidFill>
              </a:defRPr>
            </a:lvl8pPr>
            <a:lvl9pPr marL="4114800" lvl="8" indent="-349250" rtl="0">
              <a:spcBef>
                <a:spcPts val="2100"/>
              </a:spcBef>
              <a:spcAft>
                <a:spcPts val="2100"/>
              </a:spcAft>
              <a:buClr>
                <a:schemeClr val="lt1"/>
              </a:buClr>
              <a:buSzPts val="1900"/>
              <a:buChar char="■"/>
              <a:defRPr>
                <a:solidFill>
                  <a:schemeClr val="lt1"/>
                </a:solidFill>
              </a:defRPr>
            </a:lvl9pPr>
          </a:lstStyle>
          <a:p>
            <a:endParaRPr/>
          </a:p>
        </p:txBody>
      </p:sp>
      <p:sp>
        <p:nvSpPr>
          <p:cNvPr id="121" name="Google Shape;121;g5c7daa19d0_0_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2"/>
        <p:cNvGrpSpPr/>
        <p:nvPr/>
      </p:nvGrpSpPr>
      <p:grpSpPr>
        <a:xfrm>
          <a:off x="0" y="0"/>
          <a:ext cx="0" cy="0"/>
          <a:chOff x="0" y="0"/>
          <a:chExt cx="0" cy="0"/>
        </a:xfrm>
      </p:grpSpPr>
      <p:sp>
        <p:nvSpPr>
          <p:cNvPr id="123" name="Google Shape;123;g5c7daa19d0_0_53"/>
          <p:cNvSpPr txBox="1">
            <a:spLocks noGrp="1"/>
          </p:cNvSpPr>
          <p:nvPr>
            <p:ph type="body" idx="1"/>
          </p:nvPr>
        </p:nvSpPr>
        <p:spPr>
          <a:xfrm>
            <a:off x="415600" y="5640967"/>
            <a:ext cx="7998300" cy="7983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3200"/>
              <a:buFont typeface="PT Sans Narrow"/>
              <a:buNone/>
              <a:defRPr sz="3200">
                <a:latin typeface="PT Sans Narrow"/>
                <a:ea typeface="PT Sans Narrow"/>
                <a:cs typeface="PT Sans Narrow"/>
                <a:sym typeface="PT Sans Narrow"/>
              </a:defRPr>
            </a:lvl1pPr>
          </a:lstStyle>
          <a:p>
            <a:endParaRPr/>
          </a:p>
        </p:txBody>
      </p:sp>
      <p:sp>
        <p:nvSpPr>
          <p:cNvPr id="124" name="Google Shape;124;g5c7daa19d0_0_5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5"/>
        <p:cNvGrpSpPr/>
        <p:nvPr/>
      </p:nvGrpSpPr>
      <p:grpSpPr>
        <a:xfrm>
          <a:off x="0" y="0"/>
          <a:ext cx="0" cy="0"/>
          <a:chOff x="0" y="0"/>
          <a:chExt cx="0" cy="0"/>
        </a:xfrm>
      </p:grpSpPr>
      <p:sp>
        <p:nvSpPr>
          <p:cNvPr id="126" name="Google Shape;126;g5c7daa19d0_0_56"/>
          <p:cNvSpPr/>
          <p:nvPr/>
        </p:nvSpPr>
        <p:spPr>
          <a:xfrm>
            <a:off x="-10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 name="Google Shape;127;g5c7daa19d0_0_56"/>
          <p:cNvSpPr txBox="1">
            <a:spLocks noGrp="1"/>
          </p:cNvSpPr>
          <p:nvPr>
            <p:ph type="title" hasCustomPrompt="1"/>
          </p:nvPr>
        </p:nvSpPr>
        <p:spPr>
          <a:xfrm>
            <a:off x="415600" y="1739800"/>
            <a:ext cx="11360700" cy="20511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accent3"/>
              </a:buClr>
              <a:buSzPts val="17300"/>
              <a:buNone/>
              <a:defRPr sz="17300">
                <a:solidFill>
                  <a:schemeClr val="accent3"/>
                </a:solidFill>
              </a:defRPr>
            </a:lvl1pPr>
            <a:lvl2pPr lvl="1" algn="ctr" rtl="0">
              <a:spcBef>
                <a:spcPts val="0"/>
              </a:spcBef>
              <a:spcAft>
                <a:spcPts val="0"/>
              </a:spcAft>
              <a:buClr>
                <a:schemeClr val="accent3"/>
              </a:buClr>
              <a:buSzPts val="17300"/>
              <a:buNone/>
              <a:defRPr sz="17300">
                <a:solidFill>
                  <a:schemeClr val="accent3"/>
                </a:solidFill>
              </a:defRPr>
            </a:lvl2pPr>
            <a:lvl3pPr lvl="2" algn="ctr" rtl="0">
              <a:spcBef>
                <a:spcPts val="0"/>
              </a:spcBef>
              <a:spcAft>
                <a:spcPts val="0"/>
              </a:spcAft>
              <a:buClr>
                <a:schemeClr val="accent3"/>
              </a:buClr>
              <a:buSzPts val="17300"/>
              <a:buNone/>
              <a:defRPr sz="17300">
                <a:solidFill>
                  <a:schemeClr val="accent3"/>
                </a:solidFill>
              </a:defRPr>
            </a:lvl3pPr>
            <a:lvl4pPr lvl="3" algn="ctr" rtl="0">
              <a:spcBef>
                <a:spcPts val="0"/>
              </a:spcBef>
              <a:spcAft>
                <a:spcPts val="0"/>
              </a:spcAft>
              <a:buClr>
                <a:schemeClr val="accent3"/>
              </a:buClr>
              <a:buSzPts val="17300"/>
              <a:buNone/>
              <a:defRPr sz="17300">
                <a:solidFill>
                  <a:schemeClr val="accent3"/>
                </a:solidFill>
              </a:defRPr>
            </a:lvl4pPr>
            <a:lvl5pPr lvl="4" algn="ctr" rtl="0">
              <a:spcBef>
                <a:spcPts val="0"/>
              </a:spcBef>
              <a:spcAft>
                <a:spcPts val="0"/>
              </a:spcAft>
              <a:buClr>
                <a:schemeClr val="accent3"/>
              </a:buClr>
              <a:buSzPts val="17300"/>
              <a:buNone/>
              <a:defRPr sz="17300">
                <a:solidFill>
                  <a:schemeClr val="accent3"/>
                </a:solidFill>
              </a:defRPr>
            </a:lvl5pPr>
            <a:lvl6pPr lvl="5" algn="ctr" rtl="0">
              <a:spcBef>
                <a:spcPts val="0"/>
              </a:spcBef>
              <a:spcAft>
                <a:spcPts val="0"/>
              </a:spcAft>
              <a:buClr>
                <a:schemeClr val="accent3"/>
              </a:buClr>
              <a:buSzPts val="17300"/>
              <a:buNone/>
              <a:defRPr sz="17300">
                <a:solidFill>
                  <a:schemeClr val="accent3"/>
                </a:solidFill>
              </a:defRPr>
            </a:lvl6pPr>
            <a:lvl7pPr lvl="6" algn="ctr" rtl="0">
              <a:spcBef>
                <a:spcPts val="0"/>
              </a:spcBef>
              <a:spcAft>
                <a:spcPts val="0"/>
              </a:spcAft>
              <a:buClr>
                <a:schemeClr val="accent3"/>
              </a:buClr>
              <a:buSzPts val="17300"/>
              <a:buNone/>
              <a:defRPr sz="17300">
                <a:solidFill>
                  <a:schemeClr val="accent3"/>
                </a:solidFill>
              </a:defRPr>
            </a:lvl7pPr>
            <a:lvl8pPr lvl="7" algn="ctr" rtl="0">
              <a:spcBef>
                <a:spcPts val="0"/>
              </a:spcBef>
              <a:spcAft>
                <a:spcPts val="0"/>
              </a:spcAft>
              <a:buClr>
                <a:schemeClr val="accent3"/>
              </a:buClr>
              <a:buSzPts val="17300"/>
              <a:buNone/>
              <a:defRPr sz="17300">
                <a:solidFill>
                  <a:schemeClr val="accent3"/>
                </a:solidFill>
              </a:defRPr>
            </a:lvl8pPr>
            <a:lvl9pPr lvl="8" algn="ctr" rtl="0">
              <a:spcBef>
                <a:spcPts val="0"/>
              </a:spcBef>
              <a:spcAft>
                <a:spcPts val="0"/>
              </a:spcAft>
              <a:buClr>
                <a:schemeClr val="accent3"/>
              </a:buClr>
              <a:buSzPts val="17300"/>
              <a:buNone/>
              <a:defRPr sz="17300">
                <a:solidFill>
                  <a:schemeClr val="accent3"/>
                </a:solidFill>
              </a:defRPr>
            </a:lvl9pPr>
          </a:lstStyle>
          <a:p>
            <a:r>
              <a:t>xx%</a:t>
            </a:r>
          </a:p>
        </p:txBody>
      </p:sp>
      <p:sp>
        <p:nvSpPr>
          <p:cNvPr id="128" name="Google Shape;128;g5c7daa19d0_0_56"/>
          <p:cNvSpPr txBox="1">
            <a:spLocks noGrp="1"/>
          </p:cNvSpPr>
          <p:nvPr>
            <p:ph type="body" idx="1"/>
          </p:nvPr>
        </p:nvSpPr>
        <p:spPr>
          <a:xfrm>
            <a:off x="415600" y="3994200"/>
            <a:ext cx="11360700" cy="14289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29" name="Google Shape;129;g5c7daa19d0_0_5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g5c7daa19d0_0_6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g5b95289343_0_1364"/>
          <p:cNvSpPr/>
          <p:nvPr/>
        </p:nvSpPr>
        <p:spPr>
          <a:xfrm>
            <a:off x="0" y="0"/>
            <a:ext cx="57519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 name="Google Shape;25;g5b95289343_0_1364"/>
          <p:cNvSpPr/>
          <p:nvPr/>
        </p:nvSpPr>
        <p:spPr>
          <a:xfrm>
            <a:off x="0" y="58833"/>
            <a:ext cx="5751356" cy="5865687"/>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6" name="Google Shape;26;g5b95289343_0_1364"/>
          <p:cNvSpPr/>
          <p:nvPr/>
        </p:nvSpPr>
        <p:spPr>
          <a:xfrm>
            <a:off x="-167" y="0"/>
            <a:ext cx="5755723" cy="5860653"/>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7" name="Google Shape;27;g5b95289343_0_1364"/>
          <p:cNvSpPr txBox="1">
            <a:spLocks noGrp="1"/>
          </p:cNvSpPr>
          <p:nvPr>
            <p:ph type="title"/>
          </p:nvPr>
        </p:nvSpPr>
        <p:spPr>
          <a:xfrm>
            <a:off x="415633" y="667900"/>
            <a:ext cx="4941900" cy="33453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28" name="Google Shape;28;g5b95289343_0_1364"/>
          <p:cNvSpPr txBox="1">
            <a:spLocks noGrp="1"/>
          </p:cNvSpPr>
          <p:nvPr>
            <p:ph type="body" idx="1"/>
          </p:nvPr>
        </p:nvSpPr>
        <p:spPr>
          <a:xfrm>
            <a:off x="6192900" y="667900"/>
            <a:ext cx="5555100" cy="54648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29" name="Google Shape;29;g5b95289343_0_136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5b95289343_0_1371"/>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 name="Google Shape;32;g5b95289343_0_1371"/>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33" name="Google Shape;33;g5b95289343_0_1371"/>
          <p:cNvSpPr txBox="1">
            <a:spLocks noGrp="1"/>
          </p:cNvSpPr>
          <p:nvPr>
            <p:ph type="body" idx="1"/>
          </p:nvPr>
        </p:nvSpPr>
        <p:spPr>
          <a:xfrm>
            <a:off x="415600" y="2007600"/>
            <a:ext cx="5333100" cy="41016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34" name="Google Shape;34;g5b95289343_0_1371"/>
          <p:cNvSpPr txBox="1">
            <a:spLocks noGrp="1"/>
          </p:cNvSpPr>
          <p:nvPr>
            <p:ph type="body" idx="2"/>
          </p:nvPr>
        </p:nvSpPr>
        <p:spPr>
          <a:xfrm>
            <a:off x="6443200" y="2007600"/>
            <a:ext cx="5333100" cy="41016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35" name="Google Shape;35;g5b95289343_0_137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5b95289343_0_1377"/>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g5b95289343_0_1377"/>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39" name="Google Shape;39;g5b95289343_0_137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g5b95289343_0_1381"/>
          <p:cNvSpPr/>
          <p:nvPr/>
        </p:nvSpPr>
        <p:spPr>
          <a:xfrm>
            <a:off x="0" y="0"/>
            <a:ext cx="50193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 name="Google Shape;42;g5b95289343_0_1381"/>
          <p:cNvSpPr txBox="1">
            <a:spLocks noGrp="1"/>
          </p:cNvSpPr>
          <p:nvPr>
            <p:ph type="title"/>
          </p:nvPr>
        </p:nvSpPr>
        <p:spPr>
          <a:xfrm>
            <a:off x="415633" y="667900"/>
            <a:ext cx="4170000" cy="24387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43" name="Google Shape;43;g5b95289343_0_1381"/>
          <p:cNvSpPr txBox="1">
            <a:spLocks noGrp="1"/>
          </p:cNvSpPr>
          <p:nvPr>
            <p:ph type="body" idx="1"/>
          </p:nvPr>
        </p:nvSpPr>
        <p:spPr>
          <a:xfrm>
            <a:off x="415600" y="3187533"/>
            <a:ext cx="4170000" cy="30639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Clr>
                <a:schemeClr val="accent2"/>
              </a:buClr>
              <a:buSzPts val="1700"/>
              <a:buChar char="●"/>
              <a:defRPr>
                <a:solidFill>
                  <a:schemeClr val="accent2"/>
                </a:solidFill>
              </a:defRPr>
            </a:lvl1pPr>
            <a:lvl2pPr marL="914400" lvl="1" indent="-323850">
              <a:spcBef>
                <a:spcPts val="2100"/>
              </a:spcBef>
              <a:spcAft>
                <a:spcPts val="0"/>
              </a:spcAft>
              <a:buClr>
                <a:schemeClr val="accent2"/>
              </a:buClr>
              <a:buSzPts val="1500"/>
              <a:buChar char="○"/>
              <a:defRPr>
                <a:solidFill>
                  <a:schemeClr val="accent2"/>
                </a:solidFill>
              </a:defRPr>
            </a:lvl2pPr>
            <a:lvl3pPr marL="1371600" lvl="2" indent="-323850">
              <a:spcBef>
                <a:spcPts val="2100"/>
              </a:spcBef>
              <a:spcAft>
                <a:spcPts val="0"/>
              </a:spcAft>
              <a:buClr>
                <a:schemeClr val="accent2"/>
              </a:buClr>
              <a:buSzPts val="1500"/>
              <a:buChar char="■"/>
              <a:defRPr>
                <a:solidFill>
                  <a:schemeClr val="accent2"/>
                </a:solidFill>
              </a:defRPr>
            </a:lvl3pPr>
            <a:lvl4pPr marL="1828800" lvl="3" indent="-323850">
              <a:spcBef>
                <a:spcPts val="2100"/>
              </a:spcBef>
              <a:spcAft>
                <a:spcPts val="0"/>
              </a:spcAft>
              <a:buClr>
                <a:schemeClr val="accent2"/>
              </a:buClr>
              <a:buSzPts val="1500"/>
              <a:buChar char="●"/>
              <a:defRPr>
                <a:solidFill>
                  <a:schemeClr val="accent2"/>
                </a:solidFill>
              </a:defRPr>
            </a:lvl4pPr>
            <a:lvl5pPr marL="2286000" lvl="4" indent="-323850">
              <a:spcBef>
                <a:spcPts val="2100"/>
              </a:spcBef>
              <a:spcAft>
                <a:spcPts val="0"/>
              </a:spcAft>
              <a:buClr>
                <a:schemeClr val="accent2"/>
              </a:buClr>
              <a:buSzPts val="1500"/>
              <a:buChar char="○"/>
              <a:defRPr>
                <a:solidFill>
                  <a:schemeClr val="accent2"/>
                </a:solidFill>
              </a:defRPr>
            </a:lvl5pPr>
            <a:lvl6pPr marL="2743200" lvl="5" indent="-323850">
              <a:spcBef>
                <a:spcPts val="2100"/>
              </a:spcBef>
              <a:spcAft>
                <a:spcPts val="0"/>
              </a:spcAft>
              <a:buClr>
                <a:schemeClr val="accent2"/>
              </a:buClr>
              <a:buSzPts val="1500"/>
              <a:buChar char="■"/>
              <a:defRPr>
                <a:solidFill>
                  <a:schemeClr val="accent2"/>
                </a:solidFill>
              </a:defRPr>
            </a:lvl6pPr>
            <a:lvl7pPr marL="3200400" lvl="6" indent="-323850">
              <a:spcBef>
                <a:spcPts val="2100"/>
              </a:spcBef>
              <a:spcAft>
                <a:spcPts val="0"/>
              </a:spcAft>
              <a:buClr>
                <a:schemeClr val="accent2"/>
              </a:buClr>
              <a:buSzPts val="1500"/>
              <a:buChar char="●"/>
              <a:defRPr>
                <a:solidFill>
                  <a:schemeClr val="accent2"/>
                </a:solidFill>
              </a:defRPr>
            </a:lvl7pPr>
            <a:lvl8pPr marL="3657600" lvl="7" indent="-323850">
              <a:spcBef>
                <a:spcPts val="2100"/>
              </a:spcBef>
              <a:spcAft>
                <a:spcPts val="0"/>
              </a:spcAft>
              <a:buClr>
                <a:schemeClr val="accent2"/>
              </a:buClr>
              <a:buSzPts val="1500"/>
              <a:buChar char="○"/>
              <a:defRPr>
                <a:solidFill>
                  <a:schemeClr val="accent2"/>
                </a:solidFill>
              </a:defRPr>
            </a:lvl8pPr>
            <a:lvl9pPr marL="4114800" lvl="8" indent="-323850">
              <a:spcBef>
                <a:spcPts val="2100"/>
              </a:spcBef>
              <a:spcAft>
                <a:spcPts val="2100"/>
              </a:spcAft>
              <a:buClr>
                <a:schemeClr val="accent2"/>
              </a:buClr>
              <a:buSzPts val="1500"/>
              <a:buChar char="■"/>
              <a:defRPr>
                <a:solidFill>
                  <a:schemeClr val="accent2"/>
                </a:solidFill>
              </a:defRPr>
            </a:lvl9pPr>
          </a:lstStyle>
          <a:p>
            <a:endParaRPr/>
          </a:p>
        </p:txBody>
      </p:sp>
      <p:sp>
        <p:nvSpPr>
          <p:cNvPr id="44" name="Google Shape;44;g5b95289343_0_13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5"/>
        <p:cNvGrpSpPr/>
        <p:nvPr/>
      </p:nvGrpSpPr>
      <p:grpSpPr>
        <a:xfrm>
          <a:off x="0" y="0"/>
          <a:ext cx="0" cy="0"/>
          <a:chOff x="0" y="0"/>
          <a:chExt cx="0" cy="0"/>
        </a:xfrm>
      </p:grpSpPr>
      <p:sp>
        <p:nvSpPr>
          <p:cNvPr id="46" name="Google Shape;46;g5b95289343_0_1386"/>
          <p:cNvSpPr txBox="1">
            <a:spLocks noGrp="1"/>
          </p:cNvSpPr>
          <p:nvPr>
            <p:ph type="title"/>
          </p:nvPr>
        </p:nvSpPr>
        <p:spPr>
          <a:xfrm>
            <a:off x="415567" y="1064800"/>
            <a:ext cx="8330400" cy="4728300"/>
          </a:xfrm>
          <a:prstGeom prst="rect">
            <a:avLst/>
          </a:prstGeom>
        </p:spPr>
        <p:txBody>
          <a:bodyPr spcFirstLastPara="1" wrap="square" lIns="121900" tIns="121900" rIns="121900" bIns="121900"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7" name="Google Shape;47;g5b95289343_0_138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g5b95289343_0_1389"/>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 name="Google Shape;50;g5b95289343_0_1389"/>
          <p:cNvSpPr txBox="1">
            <a:spLocks noGrp="1"/>
          </p:cNvSpPr>
          <p:nvPr>
            <p:ph type="title"/>
          </p:nvPr>
        </p:nvSpPr>
        <p:spPr>
          <a:xfrm>
            <a:off x="415067" y="667900"/>
            <a:ext cx="4939200" cy="27327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51" name="Google Shape;51;g5b95289343_0_1389"/>
          <p:cNvSpPr txBox="1">
            <a:spLocks noGrp="1"/>
          </p:cNvSpPr>
          <p:nvPr>
            <p:ph type="subTitle" idx="1"/>
          </p:nvPr>
        </p:nvSpPr>
        <p:spPr>
          <a:xfrm>
            <a:off x="406400" y="3502300"/>
            <a:ext cx="4939200" cy="1235700"/>
          </a:xfrm>
          <a:prstGeom prst="rect">
            <a:avLst/>
          </a:prstGeom>
        </p:spPr>
        <p:txBody>
          <a:bodyPr spcFirstLastPara="1" wrap="square" lIns="121900" tIns="121900" rIns="121900" bIns="121900" anchor="t" anchorCtr="0">
            <a:noAutofit/>
          </a:bodyPr>
          <a:lstStyle>
            <a:lvl1pPr lvl="0">
              <a:lnSpc>
                <a:spcPct val="100000"/>
              </a:lnSpc>
              <a:spcBef>
                <a:spcPts val="0"/>
              </a:spcBef>
              <a:spcAft>
                <a:spcPts val="0"/>
              </a:spcAft>
              <a:buClr>
                <a:schemeClr val="accent2"/>
              </a:buClr>
              <a:buSzPts val="2100"/>
              <a:buNone/>
              <a:defRPr sz="2100">
                <a:solidFill>
                  <a:schemeClr val="accent2"/>
                </a:solidFill>
              </a:defRPr>
            </a:lvl1pPr>
            <a:lvl2pPr lvl="1">
              <a:lnSpc>
                <a:spcPct val="100000"/>
              </a:lnSpc>
              <a:spcBef>
                <a:spcPts val="0"/>
              </a:spcBef>
              <a:spcAft>
                <a:spcPts val="0"/>
              </a:spcAft>
              <a:buClr>
                <a:schemeClr val="accent2"/>
              </a:buClr>
              <a:buSzPts val="2100"/>
              <a:buNone/>
              <a:defRPr sz="2100">
                <a:solidFill>
                  <a:schemeClr val="accent2"/>
                </a:solidFill>
              </a:defRPr>
            </a:lvl2pPr>
            <a:lvl3pPr lvl="2">
              <a:lnSpc>
                <a:spcPct val="100000"/>
              </a:lnSpc>
              <a:spcBef>
                <a:spcPts val="0"/>
              </a:spcBef>
              <a:spcAft>
                <a:spcPts val="0"/>
              </a:spcAft>
              <a:buClr>
                <a:schemeClr val="accent2"/>
              </a:buClr>
              <a:buSzPts val="2100"/>
              <a:buNone/>
              <a:defRPr sz="2100">
                <a:solidFill>
                  <a:schemeClr val="accent2"/>
                </a:solidFill>
              </a:defRPr>
            </a:lvl3pPr>
            <a:lvl4pPr lvl="3">
              <a:lnSpc>
                <a:spcPct val="100000"/>
              </a:lnSpc>
              <a:spcBef>
                <a:spcPts val="0"/>
              </a:spcBef>
              <a:spcAft>
                <a:spcPts val="0"/>
              </a:spcAft>
              <a:buClr>
                <a:schemeClr val="accent2"/>
              </a:buClr>
              <a:buSzPts val="2100"/>
              <a:buNone/>
              <a:defRPr sz="2100">
                <a:solidFill>
                  <a:schemeClr val="accent2"/>
                </a:solidFill>
              </a:defRPr>
            </a:lvl4pPr>
            <a:lvl5pPr lvl="4">
              <a:lnSpc>
                <a:spcPct val="100000"/>
              </a:lnSpc>
              <a:spcBef>
                <a:spcPts val="0"/>
              </a:spcBef>
              <a:spcAft>
                <a:spcPts val="0"/>
              </a:spcAft>
              <a:buClr>
                <a:schemeClr val="accent2"/>
              </a:buClr>
              <a:buSzPts val="2100"/>
              <a:buNone/>
              <a:defRPr sz="2100">
                <a:solidFill>
                  <a:schemeClr val="accent2"/>
                </a:solidFill>
              </a:defRPr>
            </a:lvl5pPr>
            <a:lvl6pPr lvl="5">
              <a:lnSpc>
                <a:spcPct val="100000"/>
              </a:lnSpc>
              <a:spcBef>
                <a:spcPts val="0"/>
              </a:spcBef>
              <a:spcAft>
                <a:spcPts val="0"/>
              </a:spcAft>
              <a:buClr>
                <a:schemeClr val="accent2"/>
              </a:buClr>
              <a:buSzPts val="2100"/>
              <a:buNone/>
              <a:defRPr sz="2100">
                <a:solidFill>
                  <a:schemeClr val="accent2"/>
                </a:solidFill>
              </a:defRPr>
            </a:lvl6pPr>
            <a:lvl7pPr lvl="6">
              <a:lnSpc>
                <a:spcPct val="100000"/>
              </a:lnSpc>
              <a:spcBef>
                <a:spcPts val="0"/>
              </a:spcBef>
              <a:spcAft>
                <a:spcPts val="0"/>
              </a:spcAft>
              <a:buClr>
                <a:schemeClr val="accent2"/>
              </a:buClr>
              <a:buSzPts val="2100"/>
              <a:buNone/>
              <a:defRPr sz="2100">
                <a:solidFill>
                  <a:schemeClr val="accent2"/>
                </a:solidFill>
              </a:defRPr>
            </a:lvl7pPr>
            <a:lvl8pPr lvl="7">
              <a:lnSpc>
                <a:spcPct val="100000"/>
              </a:lnSpc>
              <a:spcBef>
                <a:spcPts val="0"/>
              </a:spcBef>
              <a:spcAft>
                <a:spcPts val="0"/>
              </a:spcAft>
              <a:buClr>
                <a:schemeClr val="accent2"/>
              </a:buClr>
              <a:buSzPts val="2100"/>
              <a:buNone/>
              <a:defRPr sz="2100">
                <a:solidFill>
                  <a:schemeClr val="accent2"/>
                </a:solidFill>
              </a:defRPr>
            </a:lvl8pPr>
            <a:lvl9pPr lvl="8">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52" name="Google Shape;52;g5b95289343_0_1389"/>
          <p:cNvSpPr txBox="1">
            <a:spLocks noGrp="1"/>
          </p:cNvSpPr>
          <p:nvPr>
            <p:ph type="body" idx="2"/>
          </p:nvPr>
        </p:nvSpPr>
        <p:spPr>
          <a:xfrm>
            <a:off x="6505367" y="667900"/>
            <a:ext cx="5271900" cy="54819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53" name="Google Shape;53;g5b95289343_0_138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g5b95289343_0_1395"/>
          <p:cNvSpPr/>
          <p:nvPr/>
        </p:nvSpPr>
        <p:spPr>
          <a:xfrm>
            <a:off x="0" y="5825333"/>
            <a:ext cx="12192000" cy="10323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6" name="Google Shape;56;g5b95289343_0_1395"/>
          <p:cNvSpPr txBox="1">
            <a:spLocks noGrp="1"/>
          </p:cNvSpPr>
          <p:nvPr>
            <p:ph type="body" idx="1"/>
          </p:nvPr>
        </p:nvSpPr>
        <p:spPr>
          <a:xfrm>
            <a:off x="415600" y="6028533"/>
            <a:ext cx="10639200" cy="6141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Clr>
                <a:schemeClr val="lt1"/>
              </a:buClr>
              <a:buSzPts val="1700"/>
              <a:buFont typeface="Merriweather"/>
              <a:buNone/>
              <a:defRPr>
                <a:solidFill>
                  <a:schemeClr val="lt1"/>
                </a:solidFill>
                <a:latin typeface="Merriweather"/>
                <a:ea typeface="Merriweather"/>
                <a:cs typeface="Merriweather"/>
                <a:sym typeface="Merriweather"/>
              </a:defRPr>
            </a:lvl1pPr>
          </a:lstStyle>
          <a:p>
            <a:endParaRPr/>
          </a:p>
        </p:txBody>
      </p:sp>
      <p:sp>
        <p:nvSpPr>
          <p:cNvPr id="57" name="Google Shape;57;g5b95289343_0_139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9"/>
        <p:cNvGrpSpPr/>
        <p:nvPr/>
      </p:nvGrpSpPr>
      <p:grpSpPr>
        <a:xfrm>
          <a:off x="0" y="0"/>
          <a:ext cx="0" cy="0"/>
          <a:chOff x="0" y="0"/>
          <a:chExt cx="0" cy="0"/>
        </a:xfrm>
      </p:grpSpPr>
      <p:sp>
        <p:nvSpPr>
          <p:cNvPr id="10" name="Google Shape;10;g5b95289343_0_135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9pPr>
          </a:lstStyle>
          <a:p>
            <a:endParaRPr/>
          </a:p>
        </p:txBody>
      </p:sp>
      <p:sp>
        <p:nvSpPr>
          <p:cNvPr id="11" name="Google Shape;11;g5b95289343_0_135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3655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1pPr>
            <a:lvl2pPr marL="914400" lvl="1" indent="-32385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2pPr>
            <a:lvl3pPr marL="1371600" lvl="2" indent="-32385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3pPr>
            <a:lvl4pPr marL="1828800" lvl="3" indent="-32385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4pPr>
            <a:lvl5pPr marL="2286000" lvl="4" indent="-32385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5pPr>
            <a:lvl6pPr marL="2743200" lvl="5" indent="-32385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6pPr>
            <a:lvl7pPr marL="3200400" lvl="6" indent="-32385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7pPr>
            <a:lvl8pPr marL="3657600" lvl="7" indent="-32385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8pPr>
            <a:lvl9pPr marL="4114800" lvl="8" indent="-323850">
              <a:lnSpc>
                <a:spcPct val="115000"/>
              </a:lnSpc>
              <a:spcBef>
                <a:spcPts val="2100"/>
              </a:spcBef>
              <a:spcAft>
                <a:spcPts val="2100"/>
              </a:spcAft>
              <a:buClr>
                <a:schemeClr val="dk2"/>
              </a:buClr>
              <a:buSzPts val="1500"/>
              <a:buFont typeface="Roboto"/>
              <a:buChar char="■"/>
              <a:defRPr sz="1500">
                <a:solidFill>
                  <a:schemeClr val="dk2"/>
                </a:solidFill>
                <a:latin typeface="Roboto"/>
                <a:ea typeface="Roboto"/>
                <a:cs typeface="Roboto"/>
                <a:sym typeface="Roboto"/>
              </a:defRPr>
            </a:lvl9pPr>
          </a:lstStyle>
          <a:p>
            <a:endParaRPr/>
          </a:p>
        </p:txBody>
      </p:sp>
      <p:sp>
        <p:nvSpPr>
          <p:cNvPr id="12" name="Google Shape;12;g5b95289343_0_135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75"/>
        <p:cNvGrpSpPr/>
        <p:nvPr/>
      </p:nvGrpSpPr>
      <p:grpSpPr>
        <a:xfrm>
          <a:off x="0" y="0"/>
          <a:ext cx="0" cy="0"/>
          <a:chOff x="0" y="0"/>
          <a:chExt cx="0" cy="0"/>
        </a:xfrm>
      </p:grpSpPr>
      <p:sp>
        <p:nvSpPr>
          <p:cNvPr id="76" name="Google Shape;76;g5c7daa19d0_0_6"/>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9pPr>
          </a:lstStyle>
          <a:p>
            <a:endParaRPr/>
          </a:p>
        </p:txBody>
      </p:sp>
      <p:sp>
        <p:nvSpPr>
          <p:cNvPr id="77" name="Google Shape;77;g5c7daa19d0_0_6"/>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Open Sans"/>
              <a:buChar char="●"/>
              <a:defRPr sz="2400">
                <a:solidFill>
                  <a:schemeClr val="dk2"/>
                </a:solidFill>
                <a:latin typeface="Open Sans"/>
                <a:ea typeface="Open Sans"/>
                <a:cs typeface="Open Sans"/>
                <a:sym typeface="Open Sans"/>
              </a:defRPr>
            </a:lvl1pPr>
            <a:lvl2pPr marL="914400" lvl="1" indent="-349250" rtl="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2pPr>
            <a:lvl3pPr marL="1371600" lvl="2" indent="-349250" rtl="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3pPr>
            <a:lvl4pPr marL="1828800" lvl="3" indent="-349250" rtl="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4pPr>
            <a:lvl5pPr marL="2286000" lvl="4" indent="-349250" rtl="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5pPr>
            <a:lvl6pPr marL="2743200" lvl="5" indent="-349250" rtl="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6pPr>
            <a:lvl7pPr marL="3200400" lvl="6" indent="-349250" rtl="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7pPr>
            <a:lvl8pPr marL="3657600" lvl="7" indent="-349250" rtl="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8pPr>
            <a:lvl9pPr marL="4114800" lvl="8" indent="-349250" rtl="0">
              <a:lnSpc>
                <a:spcPct val="115000"/>
              </a:lnSpc>
              <a:spcBef>
                <a:spcPts val="2100"/>
              </a:spcBef>
              <a:spcAft>
                <a:spcPts val="2100"/>
              </a:spcAft>
              <a:buClr>
                <a:schemeClr val="dk2"/>
              </a:buClr>
              <a:buSzPts val="1900"/>
              <a:buFont typeface="Open Sans"/>
              <a:buChar char="■"/>
              <a:defRPr sz="1900">
                <a:solidFill>
                  <a:schemeClr val="dk2"/>
                </a:solidFill>
                <a:latin typeface="Open Sans"/>
                <a:ea typeface="Open Sans"/>
                <a:cs typeface="Open Sans"/>
                <a:sym typeface="Open Sans"/>
              </a:defRPr>
            </a:lvl9pPr>
          </a:lstStyle>
          <a:p>
            <a:endParaRPr/>
          </a:p>
        </p:txBody>
      </p:sp>
      <p:sp>
        <p:nvSpPr>
          <p:cNvPr id="78" name="Google Shape;78;g5c7daa19d0_0_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latin typeface="Open Sans"/>
                <a:ea typeface="Open Sans"/>
                <a:cs typeface="Open Sans"/>
                <a:sym typeface="Open Sans"/>
              </a:defRPr>
            </a:lvl1pPr>
            <a:lvl2pPr lvl="1" algn="r" rtl="0">
              <a:buNone/>
              <a:defRPr sz="1300">
                <a:solidFill>
                  <a:schemeClr val="dk2"/>
                </a:solidFill>
                <a:latin typeface="Open Sans"/>
                <a:ea typeface="Open Sans"/>
                <a:cs typeface="Open Sans"/>
                <a:sym typeface="Open Sans"/>
              </a:defRPr>
            </a:lvl2pPr>
            <a:lvl3pPr lvl="2" algn="r" rtl="0">
              <a:buNone/>
              <a:defRPr sz="1300">
                <a:solidFill>
                  <a:schemeClr val="dk2"/>
                </a:solidFill>
                <a:latin typeface="Open Sans"/>
                <a:ea typeface="Open Sans"/>
                <a:cs typeface="Open Sans"/>
                <a:sym typeface="Open Sans"/>
              </a:defRPr>
            </a:lvl3pPr>
            <a:lvl4pPr lvl="3" algn="r" rtl="0">
              <a:buNone/>
              <a:defRPr sz="1300">
                <a:solidFill>
                  <a:schemeClr val="dk2"/>
                </a:solidFill>
                <a:latin typeface="Open Sans"/>
                <a:ea typeface="Open Sans"/>
                <a:cs typeface="Open Sans"/>
                <a:sym typeface="Open Sans"/>
              </a:defRPr>
            </a:lvl4pPr>
            <a:lvl5pPr lvl="4" algn="r" rtl="0">
              <a:buNone/>
              <a:defRPr sz="1300">
                <a:solidFill>
                  <a:schemeClr val="dk2"/>
                </a:solidFill>
                <a:latin typeface="Open Sans"/>
                <a:ea typeface="Open Sans"/>
                <a:cs typeface="Open Sans"/>
                <a:sym typeface="Open Sans"/>
              </a:defRPr>
            </a:lvl5pPr>
            <a:lvl6pPr lvl="5" algn="r" rtl="0">
              <a:buNone/>
              <a:defRPr sz="1300">
                <a:solidFill>
                  <a:schemeClr val="dk2"/>
                </a:solidFill>
                <a:latin typeface="Open Sans"/>
                <a:ea typeface="Open Sans"/>
                <a:cs typeface="Open Sans"/>
                <a:sym typeface="Open Sans"/>
              </a:defRPr>
            </a:lvl6pPr>
            <a:lvl7pPr lvl="6" algn="r" rtl="0">
              <a:buNone/>
              <a:defRPr sz="1300">
                <a:solidFill>
                  <a:schemeClr val="dk2"/>
                </a:solidFill>
                <a:latin typeface="Open Sans"/>
                <a:ea typeface="Open Sans"/>
                <a:cs typeface="Open Sans"/>
                <a:sym typeface="Open Sans"/>
              </a:defRPr>
            </a:lvl7pPr>
            <a:lvl8pPr lvl="7" algn="r" rtl="0">
              <a:buNone/>
              <a:defRPr sz="1300">
                <a:solidFill>
                  <a:schemeClr val="dk2"/>
                </a:solidFill>
                <a:latin typeface="Open Sans"/>
                <a:ea typeface="Open Sans"/>
                <a:cs typeface="Open Sans"/>
                <a:sym typeface="Open Sans"/>
              </a:defRPr>
            </a:lvl8pPr>
            <a:lvl9pPr lvl="8" algn="r" rtl="0">
              <a:buNone/>
              <a:defRPr sz="13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chs.ca/challenges-affecting-deaf-and-interpreter-communities" TargetMode="External"/><Relationship Id="rId7" Type="http://schemas.openxmlformats.org/officeDocument/2006/relationships/hyperlink" Target="https://digitalcommons.wcl.american.edu/cgi/viewcontent.cgi?referer=https://www.google.com/&amp;httpsredir=1&amp;article=1073&amp;context=hlp"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deafinfo.org.uk/policy/RDMITW_Report.pdf" TargetMode="External"/><Relationship Id="rId5" Type="http://schemas.openxmlformats.org/officeDocument/2006/relationships/hyperlink" Target="https://bda.org.uk/.../BDA_Accessing_Public_Services-Issues_for_Deaf_People-Lond" TargetMode="External"/><Relationship Id="rId4" Type="http://schemas.openxmlformats.org/officeDocument/2006/relationships/hyperlink" Target="about:blan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ncbi.nlm.nih.gov/pmc/articles/PMC5696685/"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pioj.gov.jm/Portals/0/Social_Sector/FINAL-DeafStudy-Oct-7-2015(merged%20with%20Deafness%20Terminology).pdf" TargetMode="External"/><Relationship Id="rId5" Type="http://schemas.openxmlformats.org/officeDocument/2006/relationships/hyperlink" Target="https://www.sil.org/system/files/reapdata/15/67/47/156747060387245176234595117050411867142/silesr2011_026.pdf" TargetMode="External"/><Relationship Id="rId4" Type="http://schemas.openxmlformats.org/officeDocument/2006/relationships/hyperlink" Target="https://www.google.com/url?sa=t&amp;rct=j&amp;q=&amp;esrc=s&amp;source=web&amp;cd=1&amp;ved=2ahUKEwjziI7vt4fjAhVhxFkKHcwVACUQFjAAegQIAxAB&amp;url=https%3A%2F%2Fwww.ncbi.nlm.nih.gov%2Fpmc%2Farticles%2FPMC5696685%2F&amp;usg=AOvVaw29SSvUG98mEJzKR3cKFa3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un.org/development/desa/dspd/report-on-the-world-social-situation-rwss-social-policy-and-development-division/rwss2016.html"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who.int/disabilities/world_report/2011/report.pdf" TargetMode="External"/><Relationship Id="rId5" Type="http://schemas.openxmlformats.org/officeDocument/2006/relationships/hyperlink" Target="https://wfdeaf.org/wp.../07/LM-and-D-Discussion-Paper-FINAL-11-May-2018.pdf" TargetMode="External"/><Relationship Id="rId4" Type="http://schemas.openxmlformats.org/officeDocument/2006/relationships/hyperlink" Target="https://www.google.com/url?sa=t&amp;rct=j&amp;q=&amp;esrc=s&amp;source=web&amp;cd=2&amp;cad=rja&amp;uact=8&amp;ved=2ahUKEwjwwJDmrofjAhUF2VkKHadzB98QFjABegQIAhAB&amp;url=https%3A%2F%2Fwww.un.org%2Fdevelopment%2Fdesa%2Fdspd%2Freport-on-the-world-social-situation-rwss-social-policy-and-development-division%2Frwss2016.html&amp;usg=AOvVaw0GHjMOK_aOdjIe4ULfX-Yj"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hyperlink" Target="mailto:tewen-smith@jamdeaf.org.jm" TargetMode="External"/><Relationship Id="rId5" Type="http://schemas.openxmlformats.org/officeDocument/2006/relationships/hyperlink" Target="mailto:dharris@jamdeaf.org.jm" TargetMode="External"/><Relationship Id="rId4" Type="http://schemas.openxmlformats.org/officeDocument/2006/relationships/hyperlink" Target="mailto:ksherlock@jamdeaf.org.j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p:nvPr/>
        </p:nvSpPr>
        <p:spPr>
          <a:xfrm>
            <a:off x="1214485" y="2630430"/>
            <a:ext cx="9500100" cy="1022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EF6C00"/>
              </a:buClr>
              <a:buSzPts val="5400"/>
              <a:buFont typeface="PT Sans Narrow"/>
              <a:buNone/>
            </a:pPr>
            <a:r>
              <a:rPr lang="en-GB" sz="4800" b="1" i="0" u="none" strike="noStrike" cap="none">
                <a:solidFill>
                  <a:srgbClr val="EF6C00"/>
                </a:solidFill>
                <a:latin typeface="PT Sans Narrow"/>
                <a:ea typeface="PT Sans Narrow"/>
                <a:cs typeface="PT Sans Narrow"/>
                <a:sym typeface="PT Sans Narrow"/>
              </a:rPr>
              <a:t>An Inclusive Jamaica for the Deaf Community: A Situational Analysis (Kingston and St. Andrew)</a:t>
            </a:r>
            <a:endParaRPr/>
          </a:p>
        </p:txBody>
      </p:sp>
      <p:pic>
        <p:nvPicPr>
          <p:cNvPr id="137" name="Google Shape;137;p1"/>
          <p:cNvPicPr preferRelativeResize="0"/>
          <p:nvPr/>
        </p:nvPicPr>
        <p:blipFill>
          <a:blip r:embed="rId3">
            <a:alphaModFix/>
          </a:blip>
          <a:stretch>
            <a:fillRect/>
          </a:stretch>
        </p:blipFill>
        <p:spPr>
          <a:xfrm>
            <a:off x="10075317" y="48846"/>
            <a:ext cx="1976283" cy="1527128"/>
          </a:xfrm>
          <a:prstGeom prst="rect">
            <a:avLst/>
          </a:prstGeom>
          <a:noFill/>
          <a:ln>
            <a:noFill/>
          </a:ln>
        </p:spPr>
      </p:pic>
      <p:pic>
        <p:nvPicPr>
          <p:cNvPr id="138" name="Google Shape;138;p1"/>
          <p:cNvPicPr preferRelativeResize="0"/>
          <p:nvPr/>
        </p:nvPicPr>
        <p:blipFill>
          <a:blip r:embed="rId4">
            <a:alphaModFix/>
          </a:blip>
          <a:stretch>
            <a:fillRect/>
          </a:stretch>
        </p:blipFill>
        <p:spPr>
          <a:xfrm>
            <a:off x="181775" y="241496"/>
            <a:ext cx="1799302" cy="1538404"/>
          </a:xfrm>
          <a:prstGeom prst="rect">
            <a:avLst/>
          </a:prstGeom>
          <a:noFill/>
          <a:ln>
            <a:noFill/>
          </a:ln>
        </p:spPr>
      </p:pic>
      <p:sp>
        <p:nvSpPr>
          <p:cNvPr id="139" name="Google Shape;139;p1"/>
          <p:cNvSpPr txBox="1"/>
          <p:nvPr/>
        </p:nvSpPr>
        <p:spPr>
          <a:xfrm>
            <a:off x="3650775" y="4707300"/>
            <a:ext cx="8073000" cy="16464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n-GB" sz="2400" b="1">
                <a:solidFill>
                  <a:srgbClr val="FFFFFF"/>
                </a:solidFill>
                <a:latin typeface="PT Sans Narrow"/>
                <a:ea typeface="PT Sans Narrow"/>
                <a:cs typeface="PT Sans Narrow"/>
                <a:sym typeface="PT Sans Narrow"/>
              </a:rPr>
              <a:t>Donna Harris, Kimberley Sherlock Marriott Blake, Tisha Ewen-Smith &amp; Shauna-Kaye McArthur</a:t>
            </a:r>
            <a:endParaRPr sz="2400" b="1">
              <a:solidFill>
                <a:srgbClr val="FFFFFF"/>
              </a:solidFill>
              <a:latin typeface="PT Sans Narrow"/>
              <a:ea typeface="PT Sans Narrow"/>
              <a:cs typeface="PT Sans Narrow"/>
              <a:sym typeface="PT Sans Narrow"/>
            </a:endParaRPr>
          </a:p>
          <a:p>
            <a:pPr marL="0" lvl="0" indent="0" algn="r" rtl="0">
              <a:lnSpc>
                <a:spcPct val="115000"/>
              </a:lnSpc>
              <a:spcBef>
                <a:spcPts val="0"/>
              </a:spcBef>
              <a:spcAft>
                <a:spcPts val="0"/>
              </a:spcAft>
              <a:buClr>
                <a:schemeClr val="dk1"/>
              </a:buClr>
              <a:buSzPts val="1100"/>
              <a:buFont typeface="Arial"/>
              <a:buNone/>
            </a:pPr>
            <a:r>
              <a:rPr lang="en-GB" sz="2400" b="1">
                <a:solidFill>
                  <a:srgbClr val="FFFFFF"/>
                </a:solidFill>
                <a:latin typeface="PT Sans Narrow"/>
                <a:ea typeface="PT Sans Narrow"/>
                <a:cs typeface="PT Sans Narrow"/>
                <a:sym typeface="PT Sans Narrow"/>
              </a:rPr>
              <a:t>DISES Regional Conference, June 2019</a:t>
            </a:r>
            <a:endParaRPr sz="2400" b="1">
              <a:solidFill>
                <a:srgbClr val="FFFFFF"/>
              </a:solidFill>
              <a:latin typeface="PT Sans Narrow"/>
              <a:ea typeface="PT Sans Narrow"/>
              <a:cs typeface="PT Sans Narrow"/>
              <a:sym typeface="PT Sans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5c3fa59d66_1_21"/>
          <p:cNvSpPr txBox="1">
            <a:spLocks noGrp="1"/>
          </p:cNvSpPr>
          <p:nvPr>
            <p:ph type="title"/>
          </p:nvPr>
        </p:nvSpPr>
        <p:spPr>
          <a:xfrm>
            <a:off x="415658" y="238250"/>
            <a:ext cx="11360700" cy="831600"/>
          </a:xfrm>
          <a:prstGeom prst="rect">
            <a:avLst/>
          </a:prstGeom>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GB" sz="4400" b="1">
                <a:solidFill>
                  <a:srgbClr val="FFFFFF"/>
                </a:solidFill>
                <a:latin typeface="Times New Roman"/>
                <a:ea typeface="Times New Roman"/>
                <a:cs typeface="Times New Roman"/>
                <a:sym typeface="Times New Roman"/>
              </a:rPr>
              <a:t>2. Advancements in Deaf Education (cont’d)</a:t>
            </a:r>
            <a:endParaRPr sz="4400" b="1">
              <a:solidFill>
                <a:srgbClr val="FFFFFF"/>
              </a:solidFill>
              <a:latin typeface="Times New Roman"/>
              <a:ea typeface="Times New Roman"/>
              <a:cs typeface="Times New Roman"/>
              <a:sym typeface="Times New Roman"/>
            </a:endParaRPr>
          </a:p>
        </p:txBody>
      </p:sp>
      <p:sp>
        <p:nvSpPr>
          <p:cNvPr id="208" name="Google Shape;208;g5c3fa59d66_1_21"/>
          <p:cNvSpPr txBox="1">
            <a:spLocks noGrp="1"/>
          </p:cNvSpPr>
          <p:nvPr>
            <p:ph type="body" idx="1"/>
          </p:nvPr>
        </p:nvSpPr>
        <p:spPr>
          <a:xfrm>
            <a:off x="415650" y="1875400"/>
            <a:ext cx="11360700" cy="4101600"/>
          </a:xfrm>
          <a:prstGeom prst="rect">
            <a:avLst/>
          </a:prstGeom>
        </p:spPr>
        <p:txBody>
          <a:bodyPr spcFirstLastPara="1" wrap="square" lIns="121900" tIns="121900" rIns="121900" bIns="121900" anchor="t" anchorCtr="0">
            <a:noAutofit/>
          </a:bodyPr>
          <a:lstStyle/>
          <a:p>
            <a:pPr marL="457200" lvl="0" indent="-387350" algn="l" rtl="0">
              <a:lnSpc>
                <a:spcPct val="106666"/>
              </a:lnSpc>
              <a:spcBef>
                <a:spcPts val="0"/>
              </a:spcBef>
              <a:spcAft>
                <a:spcPts val="0"/>
              </a:spcAft>
              <a:buClr>
                <a:srgbClr val="000000"/>
              </a:buClr>
              <a:buSzPts val="2500"/>
              <a:buFont typeface="Times New Roman"/>
              <a:buChar char="●"/>
            </a:pPr>
            <a:r>
              <a:rPr lang="en-GB" sz="2500" i="1">
                <a:solidFill>
                  <a:srgbClr val="000000"/>
                </a:solidFill>
                <a:latin typeface="Times New Roman"/>
                <a:ea typeface="Times New Roman"/>
                <a:cs typeface="Times New Roman"/>
                <a:sym typeface="Times New Roman"/>
              </a:rPr>
              <a:t>“…..the projects facilitated by the JAD through Education and Deaf Community development”</a:t>
            </a:r>
            <a:endParaRPr sz="2500" i="1">
              <a:solidFill>
                <a:srgbClr val="000000"/>
              </a:solidFill>
              <a:latin typeface="Times New Roman"/>
              <a:ea typeface="Times New Roman"/>
              <a:cs typeface="Times New Roman"/>
              <a:sym typeface="Times New Roman"/>
            </a:endParaRPr>
          </a:p>
          <a:p>
            <a:pPr marL="457200" lvl="0" indent="-387350" algn="l" rtl="0">
              <a:lnSpc>
                <a:spcPct val="106666"/>
              </a:lnSpc>
              <a:spcBef>
                <a:spcPts val="1000"/>
              </a:spcBef>
              <a:spcAft>
                <a:spcPts val="0"/>
              </a:spcAft>
              <a:buClr>
                <a:srgbClr val="000000"/>
              </a:buClr>
              <a:buSzPts val="2500"/>
              <a:buFont typeface="Times New Roman"/>
              <a:buChar char="●"/>
            </a:pPr>
            <a:r>
              <a:rPr lang="en-GB" sz="2500" i="1">
                <a:solidFill>
                  <a:srgbClr val="000000"/>
                </a:solidFill>
                <a:latin typeface="Times New Roman"/>
                <a:ea typeface="Times New Roman"/>
                <a:cs typeface="Times New Roman"/>
                <a:sym typeface="Times New Roman"/>
              </a:rPr>
              <a:t>“……., the MOE’s recognition and inclusion of JSL as a first language for the Deaf in Schools for the Deaf”</a:t>
            </a:r>
            <a:endParaRPr sz="2500" i="1">
              <a:solidFill>
                <a:srgbClr val="000000"/>
              </a:solidFill>
              <a:latin typeface="Times New Roman"/>
              <a:ea typeface="Times New Roman"/>
              <a:cs typeface="Times New Roman"/>
              <a:sym typeface="Times New Roman"/>
            </a:endParaRPr>
          </a:p>
          <a:p>
            <a:pPr marL="457200" lvl="0" indent="-387350" algn="l" rtl="0">
              <a:lnSpc>
                <a:spcPct val="106666"/>
              </a:lnSpc>
              <a:spcBef>
                <a:spcPts val="1000"/>
              </a:spcBef>
              <a:spcAft>
                <a:spcPts val="0"/>
              </a:spcAft>
              <a:buClr>
                <a:srgbClr val="000000"/>
              </a:buClr>
              <a:buSzPts val="2500"/>
              <a:buFont typeface="Times New Roman"/>
              <a:buChar char="●"/>
            </a:pPr>
            <a:r>
              <a:rPr lang="en-GB" sz="2500" i="1">
                <a:solidFill>
                  <a:srgbClr val="000000"/>
                </a:solidFill>
                <a:latin typeface="Times New Roman"/>
                <a:ea typeface="Times New Roman"/>
                <a:cs typeface="Times New Roman"/>
                <a:sym typeface="Times New Roman"/>
              </a:rPr>
              <a:t>“….the development of JSL resources to support the bilingual approach to Deaf Education” </a:t>
            </a:r>
            <a:endParaRPr sz="2500" i="1">
              <a:solidFill>
                <a:srgbClr val="000000"/>
              </a:solidFill>
              <a:latin typeface="Times New Roman"/>
              <a:ea typeface="Times New Roman"/>
              <a:cs typeface="Times New Roman"/>
              <a:sym typeface="Times New Roman"/>
            </a:endParaRPr>
          </a:p>
          <a:p>
            <a:pPr marL="457200" lvl="0" indent="-387350" algn="l" rtl="0">
              <a:lnSpc>
                <a:spcPct val="106666"/>
              </a:lnSpc>
              <a:spcBef>
                <a:spcPts val="1000"/>
              </a:spcBef>
              <a:spcAft>
                <a:spcPts val="0"/>
              </a:spcAft>
              <a:buClr>
                <a:srgbClr val="000000"/>
              </a:buClr>
              <a:buSzPts val="2500"/>
              <a:buFont typeface="Times New Roman"/>
              <a:buChar char="●"/>
            </a:pPr>
            <a:r>
              <a:rPr lang="en-GB" sz="2500" i="1">
                <a:solidFill>
                  <a:srgbClr val="000000"/>
                </a:solidFill>
                <a:latin typeface="Times New Roman"/>
                <a:ea typeface="Times New Roman"/>
                <a:cs typeface="Times New Roman"/>
                <a:sym typeface="Times New Roman"/>
              </a:rPr>
              <a:t>“The success stories book series “I’m Deaf Too!” written and published by the JAD helped to establish a sense of pride and confidence in me and other Deaf persons” </a:t>
            </a:r>
            <a:endParaRPr sz="2500" i="1">
              <a:solidFill>
                <a:srgbClr val="000000"/>
              </a:solidFill>
              <a:latin typeface="Times New Roman"/>
              <a:ea typeface="Times New Roman"/>
              <a:cs typeface="Times New Roman"/>
              <a:sym typeface="Times New Roman"/>
            </a:endParaRPr>
          </a:p>
          <a:p>
            <a:pPr marL="457200" lvl="0" indent="-387350" algn="l" rtl="0">
              <a:lnSpc>
                <a:spcPct val="106666"/>
              </a:lnSpc>
              <a:spcBef>
                <a:spcPts val="1000"/>
              </a:spcBef>
              <a:spcAft>
                <a:spcPts val="1000"/>
              </a:spcAft>
              <a:buClr>
                <a:srgbClr val="000000"/>
              </a:buClr>
              <a:buSzPts val="2500"/>
              <a:buFont typeface="Times New Roman"/>
              <a:buChar char="●"/>
            </a:pPr>
            <a:r>
              <a:rPr lang="en-GB" sz="2500" i="1">
                <a:solidFill>
                  <a:srgbClr val="000000"/>
                </a:solidFill>
                <a:latin typeface="Times New Roman"/>
                <a:ea typeface="Times New Roman"/>
                <a:cs typeface="Times New Roman"/>
                <a:sym typeface="Times New Roman"/>
              </a:rPr>
              <a:t>“DCFs offer tremendous support in the classroom as language facilitators”</a:t>
            </a:r>
            <a:endParaRPr sz="2500" i="1">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5c3fa59d66_1_7"/>
          <p:cNvSpPr txBox="1">
            <a:spLocks noGrp="1"/>
          </p:cNvSpPr>
          <p:nvPr>
            <p:ph type="title"/>
          </p:nvPr>
        </p:nvSpPr>
        <p:spPr>
          <a:xfrm>
            <a:off x="415658" y="238250"/>
            <a:ext cx="11360700" cy="831600"/>
          </a:xfrm>
          <a:prstGeom prst="rect">
            <a:avLst/>
          </a:prstGeom>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GB" sz="4400" b="1">
                <a:solidFill>
                  <a:srgbClr val="FFFFFF"/>
                </a:solidFill>
                <a:latin typeface="Times New Roman"/>
                <a:ea typeface="Times New Roman"/>
                <a:cs typeface="Times New Roman"/>
                <a:sym typeface="Times New Roman"/>
              </a:rPr>
              <a:t>3. Improved Access to Tertiary Institutions </a:t>
            </a:r>
            <a:endParaRPr sz="4400" b="1">
              <a:solidFill>
                <a:srgbClr val="FFFFFF"/>
              </a:solidFill>
              <a:latin typeface="Times New Roman"/>
              <a:ea typeface="Times New Roman"/>
              <a:cs typeface="Times New Roman"/>
              <a:sym typeface="Times New Roman"/>
            </a:endParaRPr>
          </a:p>
        </p:txBody>
      </p:sp>
      <p:sp>
        <p:nvSpPr>
          <p:cNvPr id="215" name="Google Shape;215;g5c3fa59d66_1_7"/>
          <p:cNvSpPr txBox="1">
            <a:spLocks noGrp="1"/>
          </p:cNvSpPr>
          <p:nvPr>
            <p:ph type="body" idx="1"/>
          </p:nvPr>
        </p:nvSpPr>
        <p:spPr>
          <a:xfrm>
            <a:off x="415650" y="1792750"/>
            <a:ext cx="11069400" cy="4101600"/>
          </a:xfrm>
          <a:prstGeom prst="rect">
            <a:avLst/>
          </a:prstGeom>
        </p:spPr>
        <p:txBody>
          <a:bodyPr spcFirstLastPara="1" wrap="square" lIns="121900" tIns="121900" rIns="121900" bIns="121900" anchor="t" anchorCtr="0">
            <a:noAutofit/>
          </a:bodyPr>
          <a:lstStyle/>
          <a:p>
            <a:pPr marL="457200" lvl="0" indent="-419100" algn="l" rtl="0">
              <a:lnSpc>
                <a:spcPct val="115000"/>
              </a:lnSpc>
              <a:spcBef>
                <a:spcPts val="0"/>
              </a:spcBef>
              <a:spcAft>
                <a:spcPts val="0"/>
              </a:spcAft>
              <a:buClr>
                <a:srgbClr val="000000"/>
              </a:buClr>
              <a:buSzPts val="3000"/>
              <a:buFont typeface="Times New Roman"/>
              <a:buChar char="●"/>
            </a:pPr>
            <a:r>
              <a:rPr lang="en-GB" sz="3000" b="1">
                <a:solidFill>
                  <a:srgbClr val="000000"/>
                </a:solidFill>
                <a:latin typeface="Times New Roman"/>
                <a:ea typeface="Times New Roman"/>
                <a:cs typeface="Times New Roman"/>
                <a:sym typeface="Times New Roman"/>
              </a:rPr>
              <a:t>Increase in the number of students matriculating to Tertiary education</a:t>
            </a:r>
            <a:endParaRPr sz="3000" b="1">
              <a:solidFill>
                <a:srgbClr val="000000"/>
              </a:solidFill>
              <a:latin typeface="Times New Roman"/>
              <a:ea typeface="Times New Roman"/>
              <a:cs typeface="Times New Roman"/>
              <a:sym typeface="Times New Roman"/>
            </a:endParaRPr>
          </a:p>
          <a:p>
            <a:pPr marL="914400" lvl="1" indent="-419100" algn="l" rtl="0">
              <a:lnSpc>
                <a:spcPct val="115000"/>
              </a:lnSpc>
              <a:spcBef>
                <a:spcPts val="1000"/>
              </a:spcBef>
              <a:spcAft>
                <a:spcPts val="0"/>
              </a:spcAft>
              <a:buClr>
                <a:srgbClr val="000000"/>
              </a:buClr>
              <a:buSzPts val="3000"/>
              <a:buFont typeface="Times New Roman"/>
              <a:buChar char="○"/>
            </a:pPr>
            <a:r>
              <a:rPr lang="en-GB" sz="2700" i="1">
                <a:solidFill>
                  <a:srgbClr val="000000"/>
                </a:solidFill>
                <a:latin typeface="Times New Roman"/>
                <a:ea typeface="Times New Roman"/>
                <a:cs typeface="Times New Roman"/>
                <a:sym typeface="Times New Roman"/>
              </a:rPr>
              <a:t>“Future for our Deaf children seems a little brighter. There is a feeling of a sense of hope.”</a:t>
            </a:r>
            <a:r>
              <a:rPr lang="en-GB" sz="3000">
                <a:solidFill>
                  <a:srgbClr val="000000"/>
                </a:solidFill>
                <a:latin typeface="Times New Roman"/>
                <a:ea typeface="Times New Roman"/>
                <a:cs typeface="Times New Roman"/>
                <a:sym typeface="Times New Roman"/>
              </a:rPr>
              <a:t> </a:t>
            </a:r>
            <a:endParaRPr sz="3000">
              <a:solidFill>
                <a:srgbClr val="000000"/>
              </a:solidFill>
              <a:latin typeface="Times New Roman"/>
              <a:ea typeface="Times New Roman"/>
              <a:cs typeface="Times New Roman"/>
              <a:sym typeface="Times New Roman"/>
            </a:endParaRPr>
          </a:p>
          <a:p>
            <a:pPr marL="457200" lvl="0" indent="-419100" algn="l" rtl="0">
              <a:lnSpc>
                <a:spcPct val="115000"/>
              </a:lnSpc>
              <a:spcBef>
                <a:spcPts val="1000"/>
              </a:spcBef>
              <a:spcAft>
                <a:spcPts val="0"/>
              </a:spcAft>
              <a:buClr>
                <a:srgbClr val="000000"/>
              </a:buClr>
              <a:buSzPts val="3000"/>
              <a:buFont typeface="Times New Roman"/>
              <a:buChar char="●"/>
            </a:pPr>
            <a:r>
              <a:rPr lang="en-GB" sz="3000" b="1">
                <a:solidFill>
                  <a:srgbClr val="000000"/>
                </a:solidFill>
                <a:latin typeface="Times New Roman"/>
                <a:ea typeface="Times New Roman"/>
                <a:cs typeface="Times New Roman"/>
                <a:sym typeface="Times New Roman"/>
              </a:rPr>
              <a:t>Improvements in accommodation by Tertiary Institutions</a:t>
            </a:r>
            <a:endParaRPr sz="3000" b="1">
              <a:solidFill>
                <a:srgbClr val="000000"/>
              </a:solidFill>
              <a:latin typeface="Times New Roman"/>
              <a:ea typeface="Times New Roman"/>
              <a:cs typeface="Times New Roman"/>
              <a:sym typeface="Times New Roman"/>
            </a:endParaRPr>
          </a:p>
          <a:p>
            <a:pPr marL="914400" lvl="1" indent="-400050" algn="l" rtl="0">
              <a:lnSpc>
                <a:spcPct val="106666"/>
              </a:lnSpc>
              <a:spcBef>
                <a:spcPts val="1000"/>
              </a:spcBef>
              <a:spcAft>
                <a:spcPts val="800"/>
              </a:spcAft>
              <a:buClr>
                <a:srgbClr val="000000"/>
              </a:buClr>
              <a:buSzPts val="2700"/>
              <a:buFont typeface="Times New Roman"/>
              <a:buChar char="○"/>
            </a:pPr>
            <a:r>
              <a:rPr lang="en-GB" sz="2700" i="1">
                <a:solidFill>
                  <a:srgbClr val="000000"/>
                </a:solidFill>
                <a:latin typeface="Times New Roman"/>
                <a:ea typeface="Times New Roman"/>
                <a:cs typeface="Times New Roman"/>
                <a:sym typeface="Times New Roman"/>
              </a:rPr>
              <a:t>“The University of Technology is to be applauded for being the first university to cover the interpreting costs for the Deaf to pursue undergraduate studies there.”</a:t>
            </a:r>
            <a:endParaRPr sz="2700" i="1">
              <a:solidFill>
                <a:srgbClr val="0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5c3fa59d66_1_14"/>
          <p:cNvSpPr txBox="1">
            <a:spLocks noGrp="1"/>
          </p:cNvSpPr>
          <p:nvPr>
            <p:ph type="title"/>
          </p:nvPr>
        </p:nvSpPr>
        <p:spPr>
          <a:xfrm>
            <a:off x="415658" y="238250"/>
            <a:ext cx="11360700" cy="831600"/>
          </a:xfrm>
          <a:prstGeom prst="rect">
            <a:avLst/>
          </a:prstGeom>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GB" sz="4800" b="1">
                <a:solidFill>
                  <a:srgbClr val="FFFFFF"/>
                </a:solidFill>
                <a:latin typeface="Times New Roman"/>
                <a:ea typeface="Times New Roman"/>
                <a:cs typeface="Times New Roman"/>
                <a:sym typeface="Times New Roman"/>
              </a:rPr>
              <a:t>4. </a:t>
            </a:r>
            <a:r>
              <a:rPr lang="en-GB" sz="4000" b="1">
                <a:solidFill>
                  <a:srgbClr val="FFFFFF"/>
                </a:solidFill>
                <a:latin typeface="Times New Roman"/>
                <a:ea typeface="Times New Roman"/>
                <a:cs typeface="Times New Roman"/>
                <a:sym typeface="Times New Roman"/>
              </a:rPr>
              <a:t>Integration in Co &amp; Extra-curricular activities</a:t>
            </a:r>
            <a:r>
              <a:rPr lang="en-GB" sz="4800" b="1">
                <a:solidFill>
                  <a:srgbClr val="FFFFFF"/>
                </a:solidFill>
                <a:latin typeface="Times New Roman"/>
                <a:ea typeface="Times New Roman"/>
                <a:cs typeface="Times New Roman"/>
                <a:sym typeface="Times New Roman"/>
              </a:rPr>
              <a:t>  </a:t>
            </a:r>
            <a:endParaRPr sz="4800" b="1">
              <a:solidFill>
                <a:srgbClr val="FFFFFF"/>
              </a:solidFill>
              <a:latin typeface="Times New Roman"/>
              <a:ea typeface="Times New Roman"/>
              <a:cs typeface="Times New Roman"/>
              <a:sym typeface="Times New Roman"/>
            </a:endParaRPr>
          </a:p>
        </p:txBody>
      </p:sp>
      <p:sp>
        <p:nvSpPr>
          <p:cNvPr id="222" name="Google Shape;222;g5c3fa59d66_1_14"/>
          <p:cNvSpPr txBox="1">
            <a:spLocks noGrp="1"/>
          </p:cNvSpPr>
          <p:nvPr>
            <p:ph type="body" idx="1"/>
          </p:nvPr>
        </p:nvSpPr>
        <p:spPr>
          <a:xfrm>
            <a:off x="148725" y="1858875"/>
            <a:ext cx="7601700" cy="4101600"/>
          </a:xfrm>
          <a:prstGeom prst="rect">
            <a:avLst/>
          </a:prstGeom>
        </p:spPr>
        <p:txBody>
          <a:bodyPr spcFirstLastPara="1" wrap="square" lIns="121900" tIns="121900" rIns="121900" bIns="121900" anchor="t" anchorCtr="0">
            <a:noAutofit/>
          </a:bodyPr>
          <a:lstStyle/>
          <a:p>
            <a:pPr marL="457200" lvl="0" indent="-393700" algn="l" rtl="0">
              <a:lnSpc>
                <a:spcPct val="150000"/>
              </a:lnSpc>
              <a:spcBef>
                <a:spcPts val="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Annual hosting of Deaf Dance Festival</a:t>
            </a:r>
            <a:endParaRPr sz="2600">
              <a:solidFill>
                <a:srgbClr val="000000"/>
              </a:solidFill>
              <a:latin typeface="Times New Roman"/>
              <a:ea typeface="Times New Roman"/>
              <a:cs typeface="Times New Roman"/>
              <a:sym typeface="Times New Roman"/>
            </a:endParaRPr>
          </a:p>
          <a:p>
            <a:pPr marL="457200" lvl="0" indent="-393700" algn="l" rtl="0">
              <a:lnSpc>
                <a:spcPct val="150000"/>
              </a:lnSpc>
              <a:spcBef>
                <a:spcPts val="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Students involvement and achievements in the 4H Program,</a:t>
            </a:r>
            <a:endParaRPr sz="2600">
              <a:solidFill>
                <a:srgbClr val="000000"/>
              </a:solidFill>
              <a:latin typeface="Times New Roman"/>
              <a:ea typeface="Times New Roman"/>
              <a:cs typeface="Times New Roman"/>
              <a:sym typeface="Times New Roman"/>
            </a:endParaRPr>
          </a:p>
          <a:p>
            <a:pPr marL="457200" lvl="0" indent="-393700" algn="l" rtl="0">
              <a:lnSpc>
                <a:spcPct val="150000"/>
              </a:lnSpc>
              <a:spcBef>
                <a:spcPts val="0"/>
              </a:spcBef>
              <a:spcAft>
                <a:spcPts val="0"/>
              </a:spcAft>
              <a:buSzPts val="2600"/>
              <a:buFont typeface="Times New Roman"/>
              <a:buChar char="●"/>
            </a:pPr>
            <a:r>
              <a:rPr lang="en-GB" sz="2600">
                <a:solidFill>
                  <a:srgbClr val="000000"/>
                </a:solidFill>
                <a:latin typeface="Times New Roman"/>
                <a:ea typeface="Times New Roman"/>
                <a:cs typeface="Times New Roman"/>
                <a:sym typeface="Times New Roman"/>
              </a:rPr>
              <a:t>Optimist International Communication Contest for the Deaf and Hard of Hearing (CCDHH)</a:t>
            </a:r>
            <a:r>
              <a:rPr lang="en-GB" sz="2600">
                <a:solidFill>
                  <a:srgbClr val="545454"/>
                </a:solidFill>
                <a:highlight>
                  <a:srgbClr val="FFFFFF"/>
                </a:highlight>
                <a:latin typeface="Times New Roman"/>
                <a:ea typeface="Times New Roman"/>
                <a:cs typeface="Times New Roman"/>
                <a:sym typeface="Times New Roman"/>
              </a:rPr>
              <a:t> </a:t>
            </a:r>
            <a:endParaRPr sz="2600">
              <a:solidFill>
                <a:srgbClr val="000000"/>
              </a:solidFill>
              <a:latin typeface="Times New Roman"/>
              <a:ea typeface="Times New Roman"/>
              <a:cs typeface="Times New Roman"/>
              <a:sym typeface="Times New Roman"/>
            </a:endParaRPr>
          </a:p>
          <a:p>
            <a:pPr marL="457200" lvl="0" indent="-393700" algn="l" rtl="0">
              <a:lnSpc>
                <a:spcPct val="150000"/>
              </a:lnSpc>
              <a:spcBef>
                <a:spcPts val="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Deaf Sports Jamaica </a:t>
            </a:r>
            <a:endParaRPr sz="2600">
              <a:solidFill>
                <a:srgbClr val="000000"/>
              </a:solidFill>
              <a:latin typeface="Times New Roman"/>
              <a:ea typeface="Times New Roman"/>
              <a:cs typeface="Times New Roman"/>
              <a:sym typeface="Times New Roman"/>
            </a:endParaRPr>
          </a:p>
          <a:p>
            <a:pPr marL="457200" lvl="0" indent="-393700" algn="l" rtl="0">
              <a:lnSpc>
                <a:spcPct val="150000"/>
              </a:lnSpc>
              <a:spcBef>
                <a:spcPts val="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Field Trips</a:t>
            </a:r>
            <a:endParaRPr sz="2600">
              <a:solidFill>
                <a:srgbClr val="000000"/>
              </a:solidFill>
              <a:latin typeface="Times New Roman"/>
              <a:ea typeface="Times New Roman"/>
              <a:cs typeface="Times New Roman"/>
              <a:sym typeface="Times New Roman"/>
            </a:endParaRPr>
          </a:p>
        </p:txBody>
      </p:sp>
      <p:pic>
        <p:nvPicPr>
          <p:cNvPr id="223" name="Google Shape;223;g5c3fa59d66_1_14"/>
          <p:cNvPicPr preferRelativeResize="0"/>
          <p:nvPr/>
        </p:nvPicPr>
        <p:blipFill>
          <a:blip r:embed="rId3">
            <a:alphaModFix/>
          </a:blip>
          <a:stretch>
            <a:fillRect/>
          </a:stretch>
        </p:blipFill>
        <p:spPr>
          <a:xfrm>
            <a:off x="7853500" y="2007600"/>
            <a:ext cx="4162949" cy="27777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5c6603831a_0_11"/>
          <p:cNvSpPr txBox="1"/>
          <p:nvPr/>
        </p:nvSpPr>
        <p:spPr>
          <a:xfrm>
            <a:off x="512275" y="238650"/>
            <a:ext cx="11121300" cy="1000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4800">
                <a:solidFill>
                  <a:schemeClr val="dk1"/>
                </a:solidFill>
                <a:latin typeface="Impact"/>
                <a:ea typeface="Impact"/>
                <a:cs typeface="Impact"/>
                <a:sym typeface="Impact"/>
              </a:rPr>
              <a:t>Research Question 2: </a:t>
            </a:r>
            <a:endParaRPr sz="4800">
              <a:solidFill>
                <a:schemeClr val="dk1"/>
              </a:solidFill>
              <a:latin typeface="Impact"/>
              <a:ea typeface="Impact"/>
              <a:cs typeface="Impact"/>
              <a:sym typeface="Impact"/>
            </a:endParaRPr>
          </a:p>
          <a:p>
            <a:pPr marL="0" lvl="0" indent="0" algn="ctr" rtl="0">
              <a:lnSpc>
                <a:spcPct val="115000"/>
              </a:lnSpc>
              <a:spcBef>
                <a:spcPts val="0"/>
              </a:spcBef>
              <a:spcAft>
                <a:spcPts val="0"/>
              </a:spcAft>
              <a:buClr>
                <a:schemeClr val="dk1"/>
              </a:buClr>
              <a:buSzPts val="1100"/>
              <a:buFont typeface="Arial"/>
              <a:buNone/>
            </a:pPr>
            <a:endParaRPr sz="3000">
              <a:solidFill>
                <a:schemeClr val="dk1"/>
              </a:solidFill>
              <a:latin typeface="Impact"/>
              <a:ea typeface="Impact"/>
              <a:cs typeface="Impact"/>
              <a:sym typeface="Impact"/>
            </a:endParaRPr>
          </a:p>
          <a:p>
            <a:pPr marL="0" lvl="0" indent="0" algn="ctr" rtl="0">
              <a:lnSpc>
                <a:spcPct val="115000"/>
              </a:lnSpc>
              <a:spcBef>
                <a:spcPts val="0"/>
              </a:spcBef>
              <a:spcAft>
                <a:spcPts val="0"/>
              </a:spcAft>
              <a:buClr>
                <a:schemeClr val="dk1"/>
              </a:buClr>
              <a:buSzPts val="1100"/>
              <a:buFont typeface="Arial"/>
              <a:buNone/>
            </a:pPr>
            <a:endParaRPr sz="3000">
              <a:solidFill>
                <a:schemeClr val="dk1"/>
              </a:solidFill>
              <a:latin typeface="Impact"/>
              <a:ea typeface="Impact"/>
              <a:cs typeface="Impact"/>
              <a:sym typeface="Impact"/>
            </a:endParaRPr>
          </a:p>
          <a:p>
            <a:pPr marL="0" lvl="0" indent="0" algn="ctr" rtl="0">
              <a:lnSpc>
                <a:spcPct val="115000"/>
              </a:lnSpc>
              <a:spcBef>
                <a:spcPts val="0"/>
              </a:spcBef>
              <a:spcAft>
                <a:spcPts val="0"/>
              </a:spcAft>
              <a:buClr>
                <a:schemeClr val="dk1"/>
              </a:buClr>
              <a:buSzPts val="1100"/>
              <a:buFont typeface="Arial"/>
              <a:buNone/>
            </a:pPr>
            <a:endParaRPr sz="3000">
              <a:solidFill>
                <a:schemeClr val="dk1"/>
              </a:solidFill>
              <a:latin typeface="Impact"/>
              <a:ea typeface="Impact"/>
              <a:cs typeface="Impact"/>
              <a:sym typeface="Impact"/>
            </a:endParaRPr>
          </a:p>
          <a:p>
            <a:pPr marL="0" lvl="0" indent="0" algn="ctr" rtl="0">
              <a:lnSpc>
                <a:spcPct val="115000"/>
              </a:lnSpc>
              <a:spcBef>
                <a:spcPts val="0"/>
              </a:spcBef>
              <a:spcAft>
                <a:spcPts val="0"/>
              </a:spcAft>
              <a:buClr>
                <a:schemeClr val="dk1"/>
              </a:buClr>
              <a:buSzPts val="1100"/>
              <a:buFont typeface="Arial"/>
              <a:buNone/>
            </a:pPr>
            <a:r>
              <a:rPr lang="en-GB" sz="4800">
                <a:solidFill>
                  <a:srgbClr val="FF9900"/>
                </a:solidFill>
                <a:latin typeface="Impact"/>
                <a:ea typeface="Impact"/>
                <a:cs typeface="Impact"/>
                <a:sym typeface="Impact"/>
              </a:rPr>
              <a:t>What have been Jamaica’s efforts to be more inclusive in the Social Welfare Sector within the past 20 years?</a:t>
            </a:r>
            <a:endParaRPr>
              <a:solidFill>
                <a:srgbClr val="FF99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5c3fa59d66_4_0"/>
          <p:cNvSpPr txBox="1">
            <a:spLocks noGrp="1"/>
          </p:cNvSpPr>
          <p:nvPr>
            <p:ph type="title"/>
          </p:nvPr>
        </p:nvSpPr>
        <p:spPr>
          <a:xfrm>
            <a:off x="415658" y="238250"/>
            <a:ext cx="11360700" cy="831600"/>
          </a:xfrm>
          <a:prstGeom prst="rect">
            <a:avLst/>
          </a:prstGeom>
        </p:spPr>
        <p:txBody>
          <a:bodyPr spcFirstLastPara="1" wrap="square" lIns="121900" tIns="121900" rIns="121900" bIns="121900" anchor="t" anchorCtr="0">
            <a:noAutofit/>
          </a:bodyPr>
          <a:lstStyle/>
          <a:p>
            <a:pPr marL="457200" lvl="0" indent="-457200" algn="l" rtl="0">
              <a:lnSpc>
                <a:spcPct val="115000"/>
              </a:lnSpc>
              <a:spcBef>
                <a:spcPts val="0"/>
              </a:spcBef>
              <a:spcAft>
                <a:spcPts val="0"/>
              </a:spcAft>
              <a:buClr>
                <a:srgbClr val="FFFFFF"/>
              </a:buClr>
              <a:buSzPts val="3600"/>
              <a:buFont typeface="Times New Roman"/>
              <a:buAutoNum type="arabicPeriod"/>
            </a:pPr>
            <a:r>
              <a:rPr lang="en-GB" sz="3600" b="1">
                <a:solidFill>
                  <a:srgbClr val="FFFFFF"/>
                </a:solidFill>
                <a:latin typeface="Times New Roman"/>
                <a:ea typeface="Times New Roman"/>
                <a:cs typeface="Times New Roman"/>
                <a:sym typeface="Times New Roman"/>
              </a:rPr>
              <a:t>Supportive Programmes &amp; Environments</a:t>
            </a:r>
            <a:endParaRPr sz="3600" b="1">
              <a:solidFill>
                <a:srgbClr val="FFFFFF"/>
              </a:solidFill>
              <a:latin typeface="Times New Roman"/>
              <a:ea typeface="Times New Roman"/>
              <a:cs typeface="Times New Roman"/>
              <a:sym typeface="Times New Roman"/>
            </a:endParaRPr>
          </a:p>
        </p:txBody>
      </p:sp>
      <p:sp>
        <p:nvSpPr>
          <p:cNvPr id="236" name="Google Shape;236;g5c3fa59d66_4_0"/>
          <p:cNvSpPr txBox="1">
            <a:spLocks noGrp="1"/>
          </p:cNvSpPr>
          <p:nvPr>
            <p:ph type="body" idx="1"/>
          </p:nvPr>
        </p:nvSpPr>
        <p:spPr>
          <a:xfrm>
            <a:off x="5155900" y="1915000"/>
            <a:ext cx="6804000" cy="4816500"/>
          </a:xfrm>
          <a:prstGeom prst="rect">
            <a:avLst/>
          </a:prstGeom>
        </p:spPr>
        <p:txBody>
          <a:bodyPr spcFirstLastPara="1" wrap="square" lIns="121900" tIns="121900" rIns="121900" bIns="121900" anchor="t" anchorCtr="0">
            <a:noAutofit/>
          </a:bodyPr>
          <a:lstStyle/>
          <a:p>
            <a:pPr marL="457200" lvl="0" indent="-419100" algn="l" rtl="0">
              <a:lnSpc>
                <a:spcPct val="150000"/>
              </a:lnSpc>
              <a:spcBef>
                <a:spcPts val="0"/>
              </a:spcBef>
              <a:spcAft>
                <a:spcPts val="0"/>
              </a:spcAft>
              <a:buClr>
                <a:srgbClr val="000000"/>
              </a:buClr>
              <a:buSzPts val="3000"/>
              <a:buFont typeface="Times New Roman"/>
              <a:buChar char="●"/>
            </a:pPr>
            <a:r>
              <a:rPr lang="en-GB" sz="3000">
                <a:solidFill>
                  <a:srgbClr val="000000"/>
                </a:solidFill>
                <a:latin typeface="Times New Roman"/>
                <a:ea typeface="Times New Roman"/>
                <a:cs typeface="Times New Roman"/>
                <a:sym typeface="Times New Roman"/>
              </a:rPr>
              <a:t>Programme for the Advancement of Health and Education - PATH</a:t>
            </a:r>
            <a:endParaRPr sz="3000">
              <a:solidFill>
                <a:srgbClr val="000000"/>
              </a:solidFill>
              <a:latin typeface="Times New Roman"/>
              <a:ea typeface="Times New Roman"/>
              <a:cs typeface="Times New Roman"/>
              <a:sym typeface="Times New Roman"/>
            </a:endParaRPr>
          </a:p>
          <a:p>
            <a:pPr marL="457200" lvl="0" indent="-419100" algn="l" rtl="0">
              <a:lnSpc>
                <a:spcPct val="150000"/>
              </a:lnSpc>
              <a:spcBef>
                <a:spcPts val="0"/>
              </a:spcBef>
              <a:spcAft>
                <a:spcPts val="0"/>
              </a:spcAft>
              <a:buClr>
                <a:srgbClr val="000000"/>
              </a:buClr>
              <a:buSzPts val="3000"/>
              <a:buFont typeface="Times New Roman"/>
              <a:buChar char="●"/>
            </a:pPr>
            <a:r>
              <a:rPr lang="en-GB" sz="3000">
                <a:solidFill>
                  <a:srgbClr val="000000"/>
                </a:solidFill>
                <a:latin typeface="Times New Roman"/>
                <a:ea typeface="Times New Roman"/>
                <a:cs typeface="Times New Roman"/>
                <a:sym typeface="Times New Roman"/>
              </a:rPr>
              <a:t>Jamaica Council for Persons with Disabilities - JCPD</a:t>
            </a:r>
            <a:endParaRPr sz="3000">
              <a:solidFill>
                <a:srgbClr val="000000"/>
              </a:solidFill>
              <a:latin typeface="Times New Roman"/>
              <a:ea typeface="Times New Roman"/>
              <a:cs typeface="Times New Roman"/>
              <a:sym typeface="Times New Roman"/>
            </a:endParaRPr>
          </a:p>
          <a:p>
            <a:pPr marL="457200" lvl="0" indent="-419100" algn="l" rtl="0">
              <a:lnSpc>
                <a:spcPct val="150000"/>
              </a:lnSpc>
              <a:spcBef>
                <a:spcPts val="0"/>
              </a:spcBef>
              <a:spcAft>
                <a:spcPts val="0"/>
              </a:spcAft>
              <a:buClr>
                <a:srgbClr val="000000"/>
              </a:buClr>
              <a:buSzPts val="3000"/>
              <a:buFont typeface="Times New Roman"/>
              <a:buChar char="●"/>
            </a:pPr>
            <a:r>
              <a:rPr lang="en-GB" sz="3000">
                <a:solidFill>
                  <a:srgbClr val="000000"/>
                </a:solidFill>
                <a:latin typeface="Times New Roman"/>
                <a:ea typeface="Times New Roman"/>
                <a:cs typeface="Times New Roman"/>
                <a:sym typeface="Times New Roman"/>
              </a:rPr>
              <a:t>National Housing Trust - NHT</a:t>
            </a:r>
            <a:endParaRPr sz="3000">
              <a:solidFill>
                <a:srgbClr val="000000"/>
              </a:solidFill>
              <a:latin typeface="Times New Roman"/>
              <a:ea typeface="Times New Roman"/>
              <a:cs typeface="Times New Roman"/>
              <a:sym typeface="Times New Roman"/>
            </a:endParaRPr>
          </a:p>
          <a:p>
            <a:pPr marL="457200" lvl="0" indent="-419100" algn="l" rtl="0">
              <a:lnSpc>
                <a:spcPct val="150000"/>
              </a:lnSpc>
              <a:spcBef>
                <a:spcPts val="0"/>
              </a:spcBef>
              <a:spcAft>
                <a:spcPts val="0"/>
              </a:spcAft>
              <a:buClr>
                <a:srgbClr val="000000"/>
              </a:buClr>
              <a:buSzPts val="3000"/>
              <a:buFont typeface="Times New Roman"/>
              <a:buChar char="●"/>
            </a:pPr>
            <a:r>
              <a:rPr lang="en-GB" sz="3000">
                <a:solidFill>
                  <a:srgbClr val="000000"/>
                </a:solidFill>
                <a:latin typeface="Times New Roman"/>
                <a:ea typeface="Times New Roman"/>
                <a:cs typeface="Times New Roman"/>
                <a:sym typeface="Times New Roman"/>
              </a:rPr>
              <a:t>Deaf Church &amp; Accessible Churches</a:t>
            </a:r>
            <a:endParaRPr sz="3000">
              <a:solidFill>
                <a:srgbClr val="000000"/>
              </a:solidFill>
              <a:latin typeface="Times New Roman"/>
              <a:ea typeface="Times New Roman"/>
              <a:cs typeface="Times New Roman"/>
              <a:sym typeface="Times New Roman"/>
            </a:endParaRPr>
          </a:p>
          <a:p>
            <a:pPr marL="457200" lvl="0" indent="-419100" algn="l" rtl="0">
              <a:lnSpc>
                <a:spcPct val="150000"/>
              </a:lnSpc>
              <a:spcBef>
                <a:spcPts val="0"/>
              </a:spcBef>
              <a:spcAft>
                <a:spcPts val="0"/>
              </a:spcAft>
              <a:buClr>
                <a:srgbClr val="000000"/>
              </a:buClr>
              <a:buSzPts val="3000"/>
              <a:buFont typeface="Times New Roman"/>
              <a:buChar char="●"/>
            </a:pPr>
            <a:r>
              <a:rPr lang="en-GB" sz="3000">
                <a:solidFill>
                  <a:srgbClr val="000000"/>
                </a:solidFill>
                <a:latin typeface="Times New Roman"/>
                <a:ea typeface="Times New Roman"/>
                <a:cs typeface="Times New Roman"/>
                <a:sym typeface="Times New Roman"/>
              </a:rPr>
              <a:t>Small business loans</a:t>
            </a:r>
            <a:endParaRPr sz="3000">
              <a:solidFill>
                <a:srgbClr val="000000"/>
              </a:solidFill>
              <a:latin typeface="Times New Roman"/>
              <a:ea typeface="Times New Roman"/>
              <a:cs typeface="Times New Roman"/>
              <a:sym typeface="Times New Roman"/>
            </a:endParaRPr>
          </a:p>
          <a:p>
            <a:pPr marL="457200" lvl="0" indent="0" algn="l" rtl="0">
              <a:lnSpc>
                <a:spcPct val="150000"/>
              </a:lnSpc>
              <a:spcBef>
                <a:spcPts val="2100"/>
              </a:spcBef>
              <a:spcAft>
                <a:spcPts val="2100"/>
              </a:spcAft>
              <a:buNone/>
            </a:pPr>
            <a:endParaRPr sz="3000">
              <a:latin typeface="Times New Roman"/>
              <a:ea typeface="Times New Roman"/>
              <a:cs typeface="Times New Roman"/>
              <a:sym typeface="Times New Roman"/>
            </a:endParaRPr>
          </a:p>
        </p:txBody>
      </p:sp>
      <p:sp>
        <p:nvSpPr>
          <p:cNvPr id="237" name="Google Shape;237;g5c3fa59d66_4_0"/>
          <p:cNvSpPr txBox="1">
            <a:spLocks noGrp="1"/>
          </p:cNvSpPr>
          <p:nvPr>
            <p:ph type="body" idx="2"/>
          </p:nvPr>
        </p:nvSpPr>
        <p:spPr>
          <a:xfrm>
            <a:off x="265750" y="2367575"/>
            <a:ext cx="4608000" cy="3486600"/>
          </a:xfrm>
          <a:prstGeom prst="rect">
            <a:avLst/>
          </a:prstGeom>
        </p:spPr>
        <p:txBody>
          <a:bodyPr spcFirstLastPara="1" wrap="square" lIns="121900" tIns="121900" rIns="121900" bIns="121900" anchor="t" anchorCtr="0">
            <a:noAutofit/>
          </a:bodyPr>
          <a:lstStyle/>
          <a:p>
            <a:pPr marL="0" lvl="0" indent="0" algn="ctr" rtl="0">
              <a:lnSpc>
                <a:spcPct val="140000"/>
              </a:lnSpc>
              <a:spcBef>
                <a:spcPts val="0"/>
              </a:spcBef>
              <a:spcAft>
                <a:spcPts val="500"/>
              </a:spcAft>
              <a:buNone/>
            </a:pPr>
            <a:r>
              <a:rPr lang="en-GB" sz="2200" b="1" i="1">
                <a:solidFill>
                  <a:srgbClr val="0B5394"/>
                </a:solidFill>
              </a:rPr>
              <a:t>“The JCPD (Jamaica Council for Persons with Disabilities) they provided access to the Deaf. They provided us with IDs. We have [to] become members and if you are a member you have access to some discounts provided.”</a:t>
            </a:r>
            <a:endParaRPr sz="2200" b="1" i="1">
              <a:solidFill>
                <a:srgbClr val="0B539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5c3fa59d66_4_7"/>
          <p:cNvSpPr txBox="1">
            <a:spLocks noGrp="1"/>
          </p:cNvSpPr>
          <p:nvPr>
            <p:ph type="title"/>
          </p:nvPr>
        </p:nvSpPr>
        <p:spPr>
          <a:xfrm>
            <a:off x="415658" y="238250"/>
            <a:ext cx="11360700" cy="831600"/>
          </a:xfrm>
          <a:prstGeom prst="rect">
            <a:avLst/>
          </a:prstGeom>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GB" sz="3600" b="1">
                <a:solidFill>
                  <a:srgbClr val="FFFFFF"/>
                </a:solidFill>
                <a:latin typeface="Times New Roman"/>
                <a:ea typeface="Times New Roman"/>
                <a:cs typeface="Times New Roman"/>
                <a:sym typeface="Times New Roman"/>
              </a:rPr>
              <a:t>2. Increased Deaf Engagement</a:t>
            </a:r>
            <a:endParaRPr sz="3600" b="1">
              <a:solidFill>
                <a:srgbClr val="FFFFFF"/>
              </a:solidFill>
              <a:latin typeface="Times New Roman"/>
              <a:ea typeface="Times New Roman"/>
              <a:cs typeface="Times New Roman"/>
              <a:sym typeface="Times New Roman"/>
            </a:endParaRPr>
          </a:p>
        </p:txBody>
      </p:sp>
      <p:sp>
        <p:nvSpPr>
          <p:cNvPr id="244" name="Google Shape;244;g5c3fa59d66_4_7"/>
          <p:cNvSpPr txBox="1">
            <a:spLocks noGrp="1"/>
          </p:cNvSpPr>
          <p:nvPr>
            <p:ph type="body" idx="1"/>
          </p:nvPr>
        </p:nvSpPr>
        <p:spPr>
          <a:xfrm>
            <a:off x="415600" y="2007600"/>
            <a:ext cx="5333100" cy="4568400"/>
          </a:xfrm>
          <a:prstGeom prst="rect">
            <a:avLst/>
          </a:prstGeom>
        </p:spPr>
        <p:txBody>
          <a:bodyPr spcFirstLastPara="1" wrap="square" lIns="121900" tIns="121900" rIns="121900" bIns="121900" anchor="t" anchorCtr="0">
            <a:noAutofit/>
          </a:bodyPr>
          <a:lstStyle/>
          <a:p>
            <a:pPr marL="457200" lvl="0" indent="-393700" algn="l" rtl="0">
              <a:lnSpc>
                <a:spcPct val="115000"/>
              </a:lnSpc>
              <a:spcBef>
                <a:spcPts val="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Youth Parliament</a:t>
            </a:r>
            <a:endParaRPr sz="2600">
              <a:solidFill>
                <a:srgbClr val="000000"/>
              </a:solidFill>
              <a:latin typeface="Times New Roman"/>
              <a:ea typeface="Times New Roman"/>
              <a:cs typeface="Times New Roman"/>
              <a:sym typeface="Times New Roman"/>
            </a:endParaRPr>
          </a:p>
          <a:p>
            <a:pPr marL="457200" lvl="0" indent="-393700" algn="l" rtl="0">
              <a:lnSpc>
                <a:spcPct val="115000"/>
              </a:lnSpc>
              <a:spcBef>
                <a:spcPts val="100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Involvement of Deaf persons in governance contexts</a:t>
            </a:r>
            <a:endParaRPr sz="2600">
              <a:solidFill>
                <a:srgbClr val="000000"/>
              </a:solidFill>
              <a:latin typeface="Times New Roman"/>
              <a:ea typeface="Times New Roman"/>
              <a:cs typeface="Times New Roman"/>
              <a:sym typeface="Times New Roman"/>
            </a:endParaRPr>
          </a:p>
          <a:p>
            <a:pPr marL="457200" lvl="0" indent="-393700" algn="l" rtl="0">
              <a:lnSpc>
                <a:spcPct val="115000"/>
              </a:lnSpc>
              <a:spcBef>
                <a:spcPts val="100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Deaf Youth representation at local and international events</a:t>
            </a:r>
            <a:endParaRPr sz="2600">
              <a:solidFill>
                <a:srgbClr val="000000"/>
              </a:solidFill>
              <a:latin typeface="Times New Roman"/>
              <a:ea typeface="Times New Roman"/>
              <a:cs typeface="Times New Roman"/>
              <a:sym typeface="Times New Roman"/>
            </a:endParaRPr>
          </a:p>
          <a:p>
            <a:pPr marL="457200" lvl="0" indent="-393700" algn="l" rtl="0">
              <a:lnSpc>
                <a:spcPct val="115000"/>
              </a:lnSpc>
              <a:spcBef>
                <a:spcPts val="1000"/>
              </a:spcBef>
              <a:spcAft>
                <a:spcPts val="100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Integrated Sports Day by the Council for Voluntary Social Services (CVSS)</a:t>
            </a:r>
            <a:endParaRPr sz="2600">
              <a:solidFill>
                <a:srgbClr val="000000"/>
              </a:solidFill>
              <a:latin typeface="Times New Roman"/>
              <a:ea typeface="Times New Roman"/>
              <a:cs typeface="Times New Roman"/>
              <a:sym typeface="Times New Roman"/>
            </a:endParaRPr>
          </a:p>
        </p:txBody>
      </p:sp>
      <p:sp>
        <p:nvSpPr>
          <p:cNvPr id="245" name="Google Shape;245;g5c3fa59d66_4_7"/>
          <p:cNvSpPr txBox="1">
            <a:spLocks noGrp="1"/>
          </p:cNvSpPr>
          <p:nvPr>
            <p:ph type="body" idx="2"/>
          </p:nvPr>
        </p:nvSpPr>
        <p:spPr>
          <a:xfrm>
            <a:off x="6443200" y="2007600"/>
            <a:ext cx="5333100" cy="4101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endParaRPr sz="2400" b="1" i="1">
              <a:solidFill>
                <a:srgbClr val="1C4587"/>
              </a:solidFill>
            </a:endParaRPr>
          </a:p>
          <a:p>
            <a:pPr marL="0" lvl="0" indent="0" algn="ctr" rtl="0">
              <a:lnSpc>
                <a:spcPct val="150000"/>
              </a:lnSpc>
              <a:spcBef>
                <a:spcPts val="2100"/>
              </a:spcBef>
              <a:spcAft>
                <a:spcPts val="2100"/>
              </a:spcAft>
              <a:buNone/>
            </a:pPr>
            <a:r>
              <a:rPr lang="en-GB" sz="2400" b="1" i="1">
                <a:solidFill>
                  <a:srgbClr val="1C4587"/>
                </a:solidFill>
              </a:rPr>
              <a:t>“I have now realised that for the younger Deaf children, they are now being included, meaning that it is not just about the hearing but the Deaf are now [involved] in policies being made.”</a:t>
            </a:r>
            <a:endParaRPr sz="2400" b="1" i="1">
              <a:solidFill>
                <a:srgbClr val="1C458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5c3fa59d66_4_14"/>
          <p:cNvSpPr txBox="1">
            <a:spLocks noGrp="1"/>
          </p:cNvSpPr>
          <p:nvPr>
            <p:ph type="title"/>
          </p:nvPr>
        </p:nvSpPr>
        <p:spPr>
          <a:xfrm>
            <a:off x="415658" y="238250"/>
            <a:ext cx="11360700" cy="831600"/>
          </a:xfrm>
          <a:prstGeom prst="rect">
            <a:avLst/>
          </a:prstGeom>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GB" sz="3600" b="1">
                <a:solidFill>
                  <a:srgbClr val="FFFFFF"/>
                </a:solidFill>
                <a:latin typeface="Times New Roman"/>
                <a:ea typeface="Times New Roman"/>
                <a:cs typeface="Times New Roman"/>
                <a:sym typeface="Times New Roman"/>
              </a:rPr>
              <a:t>3. Communication Access</a:t>
            </a:r>
            <a:endParaRPr sz="3600" b="1">
              <a:solidFill>
                <a:srgbClr val="FFFFFF"/>
              </a:solidFill>
              <a:latin typeface="Times New Roman"/>
              <a:ea typeface="Times New Roman"/>
              <a:cs typeface="Times New Roman"/>
              <a:sym typeface="Times New Roman"/>
            </a:endParaRPr>
          </a:p>
        </p:txBody>
      </p:sp>
      <p:sp>
        <p:nvSpPr>
          <p:cNvPr id="252" name="Google Shape;252;g5c3fa59d66_4_14"/>
          <p:cNvSpPr txBox="1">
            <a:spLocks noGrp="1"/>
          </p:cNvSpPr>
          <p:nvPr>
            <p:ph type="body" idx="1"/>
          </p:nvPr>
        </p:nvSpPr>
        <p:spPr>
          <a:xfrm>
            <a:off x="415600" y="2007600"/>
            <a:ext cx="6021300" cy="4101600"/>
          </a:xfrm>
          <a:prstGeom prst="rect">
            <a:avLst/>
          </a:prstGeom>
        </p:spPr>
        <p:txBody>
          <a:bodyPr spcFirstLastPara="1" wrap="square" lIns="121900" tIns="121900" rIns="121900" bIns="121900" anchor="t" anchorCtr="0">
            <a:noAutofit/>
          </a:bodyPr>
          <a:lstStyle/>
          <a:p>
            <a:pPr marL="457200" lvl="0" indent="-393700" algn="l" rtl="0">
              <a:lnSpc>
                <a:spcPct val="150000"/>
              </a:lnSpc>
              <a:spcBef>
                <a:spcPts val="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Interpreting of parliamentary proceedings</a:t>
            </a:r>
            <a:endParaRPr sz="2600">
              <a:solidFill>
                <a:srgbClr val="000000"/>
              </a:solidFill>
              <a:latin typeface="Times New Roman"/>
              <a:ea typeface="Times New Roman"/>
              <a:cs typeface="Times New Roman"/>
              <a:sym typeface="Times New Roman"/>
            </a:endParaRPr>
          </a:p>
          <a:p>
            <a:pPr marL="457200" lvl="0" indent="-393700" algn="l" rtl="0">
              <a:lnSpc>
                <a:spcPct val="150000"/>
              </a:lnSpc>
              <a:spcBef>
                <a:spcPts val="100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Increase in the number of visible interpreters and signers</a:t>
            </a:r>
            <a:endParaRPr sz="2600">
              <a:solidFill>
                <a:srgbClr val="000000"/>
              </a:solidFill>
              <a:latin typeface="Times New Roman"/>
              <a:ea typeface="Times New Roman"/>
              <a:cs typeface="Times New Roman"/>
              <a:sym typeface="Times New Roman"/>
            </a:endParaRPr>
          </a:p>
          <a:p>
            <a:pPr marL="457200" lvl="0" indent="-393700" algn="l" rtl="0">
              <a:lnSpc>
                <a:spcPct val="150000"/>
              </a:lnSpc>
              <a:spcBef>
                <a:spcPts val="1000"/>
              </a:spcBef>
              <a:spcAft>
                <a:spcPts val="100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JSL Classes and advocacy efforts with Deaf tutors</a:t>
            </a:r>
            <a:endParaRPr sz="2600">
              <a:solidFill>
                <a:srgbClr val="000000"/>
              </a:solidFill>
              <a:latin typeface="Times New Roman"/>
              <a:ea typeface="Times New Roman"/>
              <a:cs typeface="Times New Roman"/>
              <a:sym typeface="Times New Roman"/>
            </a:endParaRPr>
          </a:p>
        </p:txBody>
      </p:sp>
      <p:sp>
        <p:nvSpPr>
          <p:cNvPr id="253" name="Google Shape;253;g5c3fa59d66_4_14"/>
          <p:cNvSpPr txBox="1">
            <a:spLocks noGrp="1"/>
          </p:cNvSpPr>
          <p:nvPr>
            <p:ph type="body" idx="2"/>
          </p:nvPr>
        </p:nvSpPr>
        <p:spPr>
          <a:xfrm>
            <a:off x="6900500" y="2372675"/>
            <a:ext cx="4875900" cy="3736500"/>
          </a:xfrm>
          <a:prstGeom prst="rect">
            <a:avLst/>
          </a:prstGeom>
        </p:spPr>
        <p:txBody>
          <a:bodyPr spcFirstLastPara="1" wrap="square" lIns="121900" tIns="121900" rIns="121900" bIns="121900" anchor="t" anchorCtr="0">
            <a:noAutofit/>
          </a:bodyPr>
          <a:lstStyle/>
          <a:p>
            <a:pPr marL="0" lvl="0" indent="0" algn="ctr" rtl="0">
              <a:lnSpc>
                <a:spcPct val="150000"/>
              </a:lnSpc>
              <a:spcBef>
                <a:spcPts val="0"/>
              </a:spcBef>
              <a:spcAft>
                <a:spcPts val="800"/>
              </a:spcAft>
              <a:buNone/>
            </a:pPr>
            <a:r>
              <a:rPr lang="en-GB" sz="2400" b="1" i="1">
                <a:solidFill>
                  <a:srgbClr val="1C4587"/>
                </a:solidFill>
              </a:rPr>
              <a:t>“I have noticed that we have one constant interpreter but it's not much, it’s limited. So like for the Prime Minister or the government, parliament we have limited access to communication.“</a:t>
            </a:r>
            <a:endParaRPr sz="2000" b="1" i="1">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5b95289343_0_1460"/>
          <p:cNvSpPr txBox="1"/>
          <p:nvPr/>
        </p:nvSpPr>
        <p:spPr>
          <a:xfrm>
            <a:off x="479225" y="255175"/>
            <a:ext cx="10867500" cy="1000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4800">
                <a:solidFill>
                  <a:schemeClr val="dk1"/>
                </a:solidFill>
                <a:latin typeface="Impact"/>
                <a:ea typeface="Impact"/>
                <a:cs typeface="Impact"/>
                <a:sym typeface="Impact"/>
              </a:rPr>
              <a:t>Research Question 3: </a:t>
            </a:r>
            <a:endParaRPr sz="4800">
              <a:solidFill>
                <a:schemeClr val="dk1"/>
              </a:solidFill>
              <a:latin typeface="Impact"/>
              <a:ea typeface="Impact"/>
              <a:cs typeface="Impact"/>
              <a:sym typeface="Impact"/>
            </a:endParaRPr>
          </a:p>
          <a:p>
            <a:pPr marL="0" lvl="0" indent="0" algn="ctr" rtl="0">
              <a:lnSpc>
                <a:spcPct val="115000"/>
              </a:lnSpc>
              <a:spcBef>
                <a:spcPts val="0"/>
              </a:spcBef>
              <a:spcAft>
                <a:spcPts val="0"/>
              </a:spcAft>
              <a:buClr>
                <a:schemeClr val="dk1"/>
              </a:buClr>
              <a:buSzPts val="1100"/>
              <a:buFont typeface="Arial"/>
              <a:buNone/>
            </a:pPr>
            <a:endParaRPr sz="3000">
              <a:solidFill>
                <a:schemeClr val="dk1"/>
              </a:solidFill>
              <a:latin typeface="Impact"/>
              <a:ea typeface="Impact"/>
              <a:cs typeface="Impact"/>
              <a:sym typeface="Impact"/>
            </a:endParaRPr>
          </a:p>
          <a:p>
            <a:pPr marL="0" lvl="0" indent="0" algn="ctr" rtl="0">
              <a:lnSpc>
                <a:spcPct val="115000"/>
              </a:lnSpc>
              <a:spcBef>
                <a:spcPts val="0"/>
              </a:spcBef>
              <a:spcAft>
                <a:spcPts val="0"/>
              </a:spcAft>
              <a:buClr>
                <a:schemeClr val="dk2"/>
              </a:buClr>
              <a:buSzPts val="1100"/>
              <a:buFont typeface="Arial"/>
              <a:buNone/>
            </a:pPr>
            <a:r>
              <a:rPr lang="en-GB" sz="4000">
                <a:solidFill>
                  <a:srgbClr val="0000FF"/>
                </a:solidFill>
                <a:latin typeface="Impact"/>
                <a:ea typeface="Impact"/>
                <a:cs typeface="Impact"/>
                <a:sym typeface="Impact"/>
              </a:rPr>
              <a:t>What have been factors affecting  inclusion in the education and social welfare sectors within the past 20 years?</a:t>
            </a:r>
            <a:endParaRPr sz="4000">
              <a:solidFill>
                <a:srgbClr val="0000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5c6603831a_0_80"/>
          <p:cNvSpPr txBox="1">
            <a:spLocks noGrp="1"/>
          </p:cNvSpPr>
          <p:nvPr>
            <p:ph type="body" idx="1"/>
          </p:nvPr>
        </p:nvSpPr>
        <p:spPr>
          <a:xfrm>
            <a:off x="415600" y="2007600"/>
            <a:ext cx="11036400" cy="4101600"/>
          </a:xfrm>
          <a:prstGeom prst="rect">
            <a:avLst/>
          </a:prstGeom>
        </p:spPr>
        <p:txBody>
          <a:bodyPr spcFirstLastPara="1" wrap="square" lIns="121900" tIns="121900" rIns="121900" bIns="121900" anchor="t" anchorCtr="0">
            <a:noAutofit/>
          </a:bodyPr>
          <a:lstStyle/>
          <a:p>
            <a:pPr marL="457200" lvl="0" indent="-387350" algn="l" rtl="0">
              <a:spcBef>
                <a:spcPts val="0"/>
              </a:spcBef>
              <a:spcAft>
                <a:spcPts val="0"/>
              </a:spcAft>
              <a:buClr>
                <a:srgbClr val="000000"/>
              </a:buClr>
              <a:buSzPts val="2500"/>
              <a:buFont typeface="Times New Roman"/>
              <a:buChar char="●"/>
            </a:pPr>
            <a:r>
              <a:rPr lang="en-GB" sz="2500">
                <a:solidFill>
                  <a:srgbClr val="000000"/>
                </a:solidFill>
                <a:latin typeface="Times New Roman"/>
                <a:ea typeface="Times New Roman"/>
                <a:cs typeface="Times New Roman"/>
                <a:sym typeface="Times New Roman"/>
              </a:rPr>
              <a:t>Common service providers such as hospitals, hotels, supermarkets, banks, airport, transportation centres, government offices etc., are not positioned to provide full access to information</a:t>
            </a:r>
            <a:endParaRPr sz="2500">
              <a:solidFill>
                <a:srgbClr val="000000"/>
              </a:solidFill>
              <a:latin typeface="Times New Roman"/>
              <a:ea typeface="Times New Roman"/>
              <a:cs typeface="Times New Roman"/>
              <a:sym typeface="Times New Roman"/>
            </a:endParaRPr>
          </a:p>
          <a:p>
            <a:pPr marL="457200" lvl="0" indent="-387350" algn="l" rtl="0">
              <a:spcBef>
                <a:spcPts val="1000"/>
              </a:spcBef>
              <a:spcAft>
                <a:spcPts val="0"/>
              </a:spcAft>
              <a:buClr>
                <a:srgbClr val="000000"/>
              </a:buClr>
              <a:buSzPts val="2500"/>
              <a:buFont typeface="Times New Roman"/>
              <a:buChar char="●"/>
            </a:pPr>
            <a:r>
              <a:rPr lang="en-GB" sz="2500">
                <a:solidFill>
                  <a:srgbClr val="000000"/>
                </a:solidFill>
                <a:latin typeface="Times New Roman"/>
                <a:ea typeface="Times New Roman"/>
                <a:cs typeface="Times New Roman"/>
                <a:sym typeface="Times New Roman"/>
              </a:rPr>
              <a:t>Inadequate funding and technology (e.g. Closed captioning for news and local programming)</a:t>
            </a:r>
            <a:endParaRPr sz="2500">
              <a:solidFill>
                <a:srgbClr val="000000"/>
              </a:solidFill>
              <a:latin typeface="Times New Roman"/>
              <a:ea typeface="Times New Roman"/>
              <a:cs typeface="Times New Roman"/>
              <a:sym typeface="Times New Roman"/>
            </a:endParaRPr>
          </a:p>
          <a:p>
            <a:pPr marL="457200" lvl="0" indent="-387350" algn="l" rtl="0">
              <a:spcBef>
                <a:spcPts val="1000"/>
              </a:spcBef>
              <a:spcAft>
                <a:spcPts val="0"/>
              </a:spcAft>
              <a:buClr>
                <a:srgbClr val="000000"/>
              </a:buClr>
              <a:buSzPts val="2500"/>
              <a:buFont typeface="Times New Roman"/>
              <a:buChar char="●"/>
            </a:pPr>
            <a:r>
              <a:rPr lang="en-GB" sz="2500">
                <a:solidFill>
                  <a:srgbClr val="000000"/>
                </a:solidFill>
                <a:latin typeface="Times New Roman"/>
                <a:ea typeface="Times New Roman"/>
                <a:cs typeface="Times New Roman"/>
                <a:sym typeface="Times New Roman"/>
              </a:rPr>
              <a:t>Availability and use of interpreters</a:t>
            </a:r>
            <a:endParaRPr sz="2500">
              <a:solidFill>
                <a:srgbClr val="000000"/>
              </a:solidFill>
              <a:latin typeface="Times New Roman"/>
              <a:ea typeface="Times New Roman"/>
              <a:cs typeface="Times New Roman"/>
              <a:sym typeface="Times New Roman"/>
            </a:endParaRPr>
          </a:p>
          <a:p>
            <a:pPr marL="457200" lvl="0" indent="-387350" algn="l" rtl="0">
              <a:spcBef>
                <a:spcPts val="1000"/>
              </a:spcBef>
              <a:spcAft>
                <a:spcPts val="0"/>
              </a:spcAft>
              <a:buClr>
                <a:srgbClr val="000000"/>
              </a:buClr>
              <a:buSzPts val="2500"/>
              <a:buFont typeface="Times New Roman"/>
              <a:buChar char="●"/>
            </a:pPr>
            <a:r>
              <a:rPr lang="en-GB" sz="2500">
                <a:solidFill>
                  <a:srgbClr val="000000"/>
                </a:solidFill>
                <a:latin typeface="Times New Roman"/>
                <a:ea typeface="Times New Roman"/>
                <a:cs typeface="Times New Roman"/>
                <a:sym typeface="Times New Roman"/>
              </a:rPr>
              <a:t>Call Helplines vs Text access </a:t>
            </a:r>
            <a:endParaRPr sz="2500">
              <a:solidFill>
                <a:srgbClr val="000000"/>
              </a:solidFill>
              <a:latin typeface="Times New Roman"/>
              <a:ea typeface="Times New Roman"/>
              <a:cs typeface="Times New Roman"/>
              <a:sym typeface="Times New Roman"/>
            </a:endParaRPr>
          </a:p>
          <a:p>
            <a:pPr marL="457200" lvl="0" indent="-387350" algn="l" rtl="0">
              <a:spcBef>
                <a:spcPts val="1000"/>
              </a:spcBef>
              <a:spcAft>
                <a:spcPts val="1000"/>
              </a:spcAft>
              <a:buClr>
                <a:srgbClr val="000000"/>
              </a:buClr>
              <a:buSzPts val="2500"/>
              <a:buFont typeface="Times New Roman"/>
              <a:buChar char="●"/>
            </a:pPr>
            <a:r>
              <a:rPr lang="en-GB" sz="2500">
                <a:solidFill>
                  <a:srgbClr val="000000"/>
                </a:solidFill>
                <a:latin typeface="Times New Roman"/>
                <a:ea typeface="Times New Roman"/>
                <a:cs typeface="Times New Roman"/>
                <a:sym typeface="Times New Roman"/>
              </a:rPr>
              <a:t>Church Involvement</a:t>
            </a:r>
            <a:endParaRPr sz="2500">
              <a:solidFill>
                <a:srgbClr val="000000"/>
              </a:solidFill>
              <a:latin typeface="Times New Roman"/>
              <a:ea typeface="Times New Roman"/>
              <a:cs typeface="Times New Roman"/>
              <a:sym typeface="Times New Roman"/>
            </a:endParaRPr>
          </a:p>
        </p:txBody>
      </p:sp>
      <p:sp>
        <p:nvSpPr>
          <p:cNvPr id="266" name="Google Shape;266;g5c6603831a_0_80"/>
          <p:cNvSpPr txBox="1">
            <a:spLocks noGrp="1"/>
          </p:cNvSpPr>
          <p:nvPr>
            <p:ph type="title"/>
          </p:nvPr>
        </p:nvSpPr>
        <p:spPr>
          <a:xfrm>
            <a:off x="415658" y="436550"/>
            <a:ext cx="11360700" cy="831600"/>
          </a:xfrm>
          <a:prstGeom prst="rect">
            <a:avLst/>
          </a:prstGeom>
        </p:spPr>
        <p:txBody>
          <a:bodyPr spcFirstLastPara="1" wrap="square" lIns="121900" tIns="121900" rIns="121900" bIns="121900" anchor="t" anchorCtr="0">
            <a:noAutofit/>
          </a:bodyPr>
          <a:lstStyle/>
          <a:p>
            <a:pPr marL="457200" lvl="0" indent="-533400" algn="l" rtl="0">
              <a:lnSpc>
                <a:spcPct val="115000"/>
              </a:lnSpc>
              <a:spcBef>
                <a:spcPts val="0"/>
              </a:spcBef>
              <a:spcAft>
                <a:spcPts val="0"/>
              </a:spcAft>
              <a:buSzPts val="4800"/>
              <a:buFont typeface="Times New Roman"/>
              <a:buAutoNum type="arabicPeriod"/>
            </a:pPr>
            <a:r>
              <a:rPr lang="en-GB" sz="4800" b="1">
                <a:latin typeface="Times New Roman"/>
                <a:ea typeface="Times New Roman"/>
                <a:cs typeface="Times New Roman"/>
                <a:sym typeface="Times New Roman"/>
              </a:rPr>
              <a:t>Inadequate Access to Information</a:t>
            </a:r>
            <a:endParaRPr sz="4800" b="1">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5c3fa59d66_1_40"/>
          <p:cNvSpPr txBox="1">
            <a:spLocks noGrp="1"/>
          </p:cNvSpPr>
          <p:nvPr>
            <p:ph type="body" idx="1"/>
          </p:nvPr>
        </p:nvSpPr>
        <p:spPr>
          <a:xfrm>
            <a:off x="415600" y="2007600"/>
            <a:ext cx="6574500" cy="4101600"/>
          </a:xfrm>
          <a:prstGeom prst="rect">
            <a:avLst/>
          </a:prstGeom>
        </p:spPr>
        <p:txBody>
          <a:bodyPr spcFirstLastPara="1" wrap="square" lIns="121900" tIns="121900" rIns="121900" bIns="121900" anchor="t" anchorCtr="0">
            <a:noAutofit/>
          </a:bodyPr>
          <a:lstStyle/>
          <a:p>
            <a:pPr marL="457200" lvl="0" indent="-400050" algn="l" rtl="0">
              <a:spcBef>
                <a:spcPts val="0"/>
              </a:spcBef>
              <a:spcAft>
                <a:spcPts val="0"/>
              </a:spcAft>
              <a:buClr>
                <a:srgbClr val="000000"/>
              </a:buClr>
              <a:buSzPts val="2700"/>
              <a:buFont typeface="Times New Roman"/>
              <a:buChar char="●"/>
            </a:pPr>
            <a:r>
              <a:rPr lang="en-GB" sz="2700">
                <a:solidFill>
                  <a:srgbClr val="000000"/>
                </a:solidFill>
                <a:latin typeface="Times New Roman"/>
                <a:ea typeface="Times New Roman"/>
                <a:cs typeface="Times New Roman"/>
                <a:sym typeface="Times New Roman"/>
              </a:rPr>
              <a:t>Inadequate “enforced” legislation with clear descriptions and expectations for the Deaf Community</a:t>
            </a:r>
            <a:endParaRPr sz="2700">
              <a:solidFill>
                <a:srgbClr val="000000"/>
              </a:solidFill>
              <a:latin typeface="Times New Roman"/>
              <a:ea typeface="Times New Roman"/>
              <a:cs typeface="Times New Roman"/>
              <a:sym typeface="Times New Roman"/>
            </a:endParaRPr>
          </a:p>
          <a:p>
            <a:pPr marL="457200" lvl="0" indent="-400050" algn="l" rtl="0">
              <a:spcBef>
                <a:spcPts val="1000"/>
              </a:spcBef>
              <a:spcAft>
                <a:spcPts val="0"/>
              </a:spcAft>
              <a:buClr>
                <a:srgbClr val="000000"/>
              </a:buClr>
              <a:buSzPts val="2700"/>
              <a:buFont typeface="Times New Roman"/>
              <a:buChar char="●"/>
            </a:pPr>
            <a:r>
              <a:rPr lang="en-GB" sz="2700">
                <a:solidFill>
                  <a:srgbClr val="000000"/>
                </a:solidFill>
                <a:latin typeface="Times New Roman"/>
                <a:ea typeface="Times New Roman"/>
                <a:cs typeface="Times New Roman"/>
                <a:sym typeface="Times New Roman"/>
              </a:rPr>
              <a:t>Political Will?</a:t>
            </a:r>
            <a:endParaRPr sz="2700">
              <a:solidFill>
                <a:srgbClr val="000000"/>
              </a:solidFill>
              <a:latin typeface="Times New Roman"/>
              <a:ea typeface="Times New Roman"/>
              <a:cs typeface="Times New Roman"/>
              <a:sym typeface="Times New Roman"/>
            </a:endParaRPr>
          </a:p>
          <a:p>
            <a:pPr marL="457200" lvl="0" indent="-400050" algn="l" rtl="0">
              <a:spcBef>
                <a:spcPts val="1000"/>
              </a:spcBef>
              <a:spcAft>
                <a:spcPts val="0"/>
              </a:spcAft>
              <a:buClr>
                <a:srgbClr val="000000"/>
              </a:buClr>
              <a:buSzPts val="2700"/>
              <a:buFont typeface="Times New Roman"/>
              <a:buChar char="●"/>
            </a:pPr>
            <a:r>
              <a:rPr lang="en-GB" sz="2700">
                <a:solidFill>
                  <a:srgbClr val="000000"/>
                </a:solidFill>
                <a:latin typeface="Times New Roman"/>
                <a:ea typeface="Times New Roman"/>
                <a:cs typeface="Times New Roman"/>
                <a:sym typeface="Times New Roman"/>
              </a:rPr>
              <a:t>General vs Private Drivers Licence</a:t>
            </a:r>
            <a:endParaRPr sz="2700">
              <a:solidFill>
                <a:srgbClr val="000000"/>
              </a:solidFill>
              <a:latin typeface="Times New Roman"/>
              <a:ea typeface="Times New Roman"/>
              <a:cs typeface="Times New Roman"/>
              <a:sym typeface="Times New Roman"/>
            </a:endParaRPr>
          </a:p>
          <a:p>
            <a:pPr marL="457200" lvl="0" indent="-400050" algn="l" rtl="0">
              <a:spcBef>
                <a:spcPts val="1000"/>
              </a:spcBef>
              <a:spcAft>
                <a:spcPts val="0"/>
              </a:spcAft>
              <a:buClr>
                <a:srgbClr val="000000"/>
              </a:buClr>
              <a:buSzPts val="2700"/>
              <a:buFont typeface="Times New Roman"/>
              <a:buChar char="●"/>
            </a:pPr>
            <a:r>
              <a:rPr lang="en-GB" sz="2700">
                <a:solidFill>
                  <a:srgbClr val="000000"/>
                </a:solidFill>
                <a:latin typeface="Times New Roman"/>
                <a:ea typeface="Times New Roman"/>
                <a:cs typeface="Times New Roman"/>
                <a:sym typeface="Times New Roman"/>
              </a:rPr>
              <a:t>Deaf Community’s knowledge of current laws that affect their wellbeing</a:t>
            </a:r>
            <a:endParaRPr sz="2700">
              <a:solidFill>
                <a:srgbClr val="000000"/>
              </a:solidFill>
              <a:latin typeface="Times New Roman"/>
              <a:ea typeface="Times New Roman"/>
              <a:cs typeface="Times New Roman"/>
              <a:sym typeface="Times New Roman"/>
            </a:endParaRPr>
          </a:p>
          <a:p>
            <a:pPr marL="457200" lvl="0" indent="0" algn="l" rtl="0">
              <a:spcBef>
                <a:spcPts val="1000"/>
              </a:spcBef>
              <a:spcAft>
                <a:spcPts val="2100"/>
              </a:spcAft>
              <a:buNone/>
            </a:pPr>
            <a:endParaRPr sz="2700">
              <a:solidFill>
                <a:srgbClr val="000000"/>
              </a:solidFill>
              <a:latin typeface="Times New Roman"/>
              <a:ea typeface="Times New Roman"/>
              <a:cs typeface="Times New Roman"/>
              <a:sym typeface="Times New Roman"/>
            </a:endParaRPr>
          </a:p>
        </p:txBody>
      </p:sp>
      <p:sp>
        <p:nvSpPr>
          <p:cNvPr id="273" name="Google Shape;273;g5c3fa59d66_1_40"/>
          <p:cNvSpPr txBox="1">
            <a:spLocks noGrp="1"/>
          </p:cNvSpPr>
          <p:nvPr>
            <p:ph type="title"/>
          </p:nvPr>
        </p:nvSpPr>
        <p:spPr>
          <a:xfrm>
            <a:off x="415658" y="436550"/>
            <a:ext cx="11360700" cy="831600"/>
          </a:xfrm>
          <a:prstGeom prst="rect">
            <a:avLst/>
          </a:prstGeom>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GB" sz="4800" b="1">
                <a:latin typeface="Times New Roman"/>
                <a:ea typeface="Times New Roman"/>
                <a:cs typeface="Times New Roman"/>
                <a:sym typeface="Times New Roman"/>
              </a:rPr>
              <a:t>2. Legal Framework</a:t>
            </a:r>
            <a:endParaRPr sz="4800" b="1">
              <a:latin typeface="Times New Roman"/>
              <a:ea typeface="Times New Roman"/>
              <a:cs typeface="Times New Roman"/>
              <a:sym typeface="Times New Roman"/>
            </a:endParaRPr>
          </a:p>
        </p:txBody>
      </p:sp>
      <p:pic>
        <p:nvPicPr>
          <p:cNvPr id="274" name="Google Shape;274;g5c3fa59d66_1_40"/>
          <p:cNvPicPr preferRelativeResize="0"/>
          <p:nvPr/>
        </p:nvPicPr>
        <p:blipFill>
          <a:blip r:embed="rId3">
            <a:alphaModFix/>
          </a:blip>
          <a:stretch>
            <a:fillRect/>
          </a:stretch>
        </p:blipFill>
        <p:spPr>
          <a:xfrm>
            <a:off x="7634698" y="2161152"/>
            <a:ext cx="3504375" cy="3229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5c6603831a_0_4"/>
          <p:cNvSpPr txBox="1">
            <a:spLocks noGrp="1"/>
          </p:cNvSpPr>
          <p:nvPr>
            <p:ph type="title"/>
          </p:nvPr>
        </p:nvSpPr>
        <p:spPr>
          <a:xfrm>
            <a:off x="294858" y="265975"/>
            <a:ext cx="11360700" cy="831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RATIONALE</a:t>
            </a:r>
            <a:r>
              <a:rPr lang="en-GB"/>
              <a:t> AND BACKGROUND</a:t>
            </a:r>
            <a:endParaRPr/>
          </a:p>
        </p:txBody>
      </p:sp>
      <p:sp>
        <p:nvSpPr>
          <p:cNvPr id="146" name="Google Shape;146;g5c6603831a_0_4"/>
          <p:cNvSpPr txBox="1">
            <a:spLocks noGrp="1"/>
          </p:cNvSpPr>
          <p:nvPr>
            <p:ph type="body" idx="1"/>
          </p:nvPr>
        </p:nvSpPr>
        <p:spPr>
          <a:xfrm>
            <a:off x="67250" y="1806625"/>
            <a:ext cx="11119200" cy="4745100"/>
          </a:xfrm>
          <a:prstGeom prst="rect">
            <a:avLst/>
          </a:prstGeom>
        </p:spPr>
        <p:txBody>
          <a:bodyPr spcFirstLastPara="1" wrap="square" lIns="121900" tIns="121900" rIns="121900" bIns="121900" anchor="t" anchorCtr="0">
            <a:noAutofit/>
          </a:bodyPr>
          <a:lstStyle/>
          <a:p>
            <a:pPr marL="457200" lvl="0" indent="-381000" algn="just" rtl="0">
              <a:lnSpc>
                <a:spcPct val="115000"/>
              </a:lnSpc>
              <a:spcBef>
                <a:spcPts val="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Someone being included in society means they are necessary as the environment facilitates their full participation especially when they are vulnerable. </a:t>
            </a:r>
            <a:endParaRPr sz="2400">
              <a:solidFill>
                <a:srgbClr val="000000"/>
              </a:solidFill>
              <a:latin typeface="Times New Roman"/>
              <a:ea typeface="Times New Roman"/>
              <a:cs typeface="Times New Roman"/>
              <a:sym typeface="Times New Roman"/>
            </a:endParaRPr>
          </a:p>
          <a:p>
            <a:pPr marL="457200" lvl="0" indent="-381000" algn="just" rtl="0">
              <a:lnSpc>
                <a:spcPct val="115000"/>
              </a:lnSpc>
              <a:spcBef>
                <a:spcPts val="100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Social inclusion of vulnerable groups is demonstrated when opportunities abound, there is access to resources, their voice is heard and their rights are upheld </a:t>
            </a:r>
            <a:r>
              <a:rPr lang="en-GB" sz="1800">
                <a:solidFill>
                  <a:srgbClr val="000000"/>
                </a:solidFill>
                <a:latin typeface="Times New Roman"/>
                <a:ea typeface="Times New Roman"/>
                <a:cs typeface="Times New Roman"/>
                <a:sym typeface="Times New Roman"/>
              </a:rPr>
              <a:t>(United Nations, 2016). </a:t>
            </a:r>
            <a:endParaRPr sz="2400">
              <a:solidFill>
                <a:srgbClr val="000000"/>
              </a:solidFill>
              <a:latin typeface="Times New Roman"/>
              <a:ea typeface="Times New Roman"/>
              <a:cs typeface="Times New Roman"/>
              <a:sym typeface="Times New Roman"/>
            </a:endParaRPr>
          </a:p>
          <a:p>
            <a:pPr marL="457200" lvl="0" indent="-381000" algn="just" rtl="0">
              <a:lnSpc>
                <a:spcPct val="115000"/>
              </a:lnSpc>
              <a:spcBef>
                <a:spcPts val="100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Of all the vulnerable groups in society, the Deaf Community is the most excluded because they have a difficulty having basic communication with the general hearing population. </a:t>
            </a:r>
            <a:endParaRPr sz="2400">
              <a:solidFill>
                <a:srgbClr val="000000"/>
              </a:solidFill>
              <a:latin typeface="Times New Roman"/>
              <a:ea typeface="Times New Roman"/>
              <a:cs typeface="Times New Roman"/>
              <a:sym typeface="Times New Roman"/>
            </a:endParaRPr>
          </a:p>
          <a:p>
            <a:pPr marL="457200" lvl="0" indent="-381000" algn="just" rtl="0">
              <a:lnSpc>
                <a:spcPct val="115000"/>
              </a:lnSpc>
              <a:spcBef>
                <a:spcPts val="100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Ultimately, they end up being excluded from social, educational and employment opportunities </a:t>
            </a:r>
            <a:r>
              <a:rPr lang="en-GB" sz="1800">
                <a:solidFill>
                  <a:srgbClr val="000000"/>
                </a:solidFill>
                <a:latin typeface="Times New Roman"/>
                <a:ea typeface="Times New Roman"/>
                <a:cs typeface="Times New Roman"/>
                <a:sym typeface="Times New Roman"/>
              </a:rPr>
              <a:t>(The Planning Institute of Jamaica, 2015). </a:t>
            </a:r>
            <a:endParaRPr sz="1800">
              <a:solidFill>
                <a:srgbClr val="000000"/>
              </a:solidFill>
              <a:latin typeface="Times New Roman"/>
              <a:ea typeface="Times New Roman"/>
              <a:cs typeface="Times New Roman"/>
              <a:sym typeface="Times New Roman"/>
            </a:endParaRPr>
          </a:p>
          <a:p>
            <a:pPr marL="0" lvl="0" indent="0" algn="just" rtl="0">
              <a:spcBef>
                <a:spcPts val="1000"/>
              </a:spcBef>
              <a:spcAft>
                <a:spcPts val="1000"/>
              </a:spcAft>
              <a:buNone/>
            </a:pPr>
            <a:endParaRPr sz="2400">
              <a:solidFill>
                <a:srgbClr val="FF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5c3fa59d66_1_33"/>
          <p:cNvSpPr txBox="1">
            <a:spLocks noGrp="1"/>
          </p:cNvSpPr>
          <p:nvPr>
            <p:ph type="title"/>
          </p:nvPr>
        </p:nvSpPr>
        <p:spPr>
          <a:xfrm>
            <a:off x="415658" y="436550"/>
            <a:ext cx="11360700" cy="831600"/>
          </a:xfrm>
          <a:prstGeom prst="rect">
            <a:avLst/>
          </a:prstGeom>
        </p:spPr>
        <p:txBody>
          <a:bodyPr spcFirstLastPara="1" wrap="square" lIns="121900" tIns="121900" rIns="121900" bIns="121900" anchor="t" anchorCtr="0">
            <a:noAutofit/>
          </a:bodyPr>
          <a:lstStyle/>
          <a:p>
            <a:pPr marL="457200" lvl="0" indent="0" algn="l" rtl="0">
              <a:lnSpc>
                <a:spcPct val="115000"/>
              </a:lnSpc>
              <a:spcBef>
                <a:spcPts val="0"/>
              </a:spcBef>
              <a:spcAft>
                <a:spcPts val="0"/>
              </a:spcAft>
              <a:buNone/>
            </a:pPr>
            <a:r>
              <a:rPr lang="en-GB" sz="4100" b="1">
                <a:latin typeface="Times New Roman"/>
                <a:ea typeface="Times New Roman"/>
                <a:cs typeface="Times New Roman"/>
                <a:sym typeface="Times New Roman"/>
              </a:rPr>
              <a:t>3. Awareness and Attitude toward Deaf Culture</a:t>
            </a:r>
            <a:endParaRPr sz="4100" b="1">
              <a:latin typeface="Times New Roman"/>
              <a:ea typeface="Times New Roman"/>
              <a:cs typeface="Times New Roman"/>
              <a:sym typeface="Times New Roman"/>
            </a:endParaRPr>
          </a:p>
        </p:txBody>
      </p:sp>
      <p:pic>
        <p:nvPicPr>
          <p:cNvPr id="281" name="Google Shape;281;g5c3fa59d66_1_33"/>
          <p:cNvPicPr preferRelativeResize="0"/>
          <p:nvPr/>
        </p:nvPicPr>
        <p:blipFill>
          <a:blip r:embed="rId3">
            <a:alphaModFix/>
          </a:blip>
          <a:stretch>
            <a:fillRect/>
          </a:stretch>
        </p:blipFill>
        <p:spPr>
          <a:xfrm>
            <a:off x="9030921" y="2822178"/>
            <a:ext cx="2901350" cy="2673800"/>
          </a:xfrm>
          <a:prstGeom prst="rect">
            <a:avLst/>
          </a:prstGeom>
          <a:noFill/>
          <a:ln>
            <a:noFill/>
          </a:ln>
        </p:spPr>
      </p:pic>
      <p:sp>
        <p:nvSpPr>
          <p:cNvPr id="282" name="Google Shape;282;g5c3fa59d66_1_33"/>
          <p:cNvSpPr txBox="1">
            <a:spLocks noGrp="1"/>
          </p:cNvSpPr>
          <p:nvPr>
            <p:ph type="body" idx="1"/>
          </p:nvPr>
        </p:nvSpPr>
        <p:spPr>
          <a:xfrm>
            <a:off x="415650" y="1639125"/>
            <a:ext cx="9317700" cy="4766400"/>
          </a:xfrm>
          <a:prstGeom prst="rect">
            <a:avLst/>
          </a:prstGeom>
        </p:spPr>
        <p:txBody>
          <a:bodyPr spcFirstLastPara="1" wrap="square" lIns="121900" tIns="121900" rIns="121900" bIns="121900" anchor="t" anchorCtr="0">
            <a:noAutofit/>
          </a:bodyPr>
          <a:lstStyle/>
          <a:p>
            <a:pPr marL="457200" lvl="0" indent="-393700" algn="l" rtl="0">
              <a:spcBef>
                <a:spcPts val="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Discrimination and stereotyping</a:t>
            </a:r>
            <a:endParaRPr sz="2600">
              <a:solidFill>
                <a:srgbClr val="000000"/>
              </a:solidFill>
              <a:latin typeface="Times New Roman"/>
              <a:ea typeface="Times New Roman"/>
              <a:cs typeface="Times New Roman"/>
              <a:sym typeface="Times New Roman"/>
            </a:endParaRPr>
          </a:p>
          <a:p>
            <a:pPr marL="457200" lvl="0" indent="-393700" algn="l" rtl="0">
              <a:spcBef>
                <a:spcPts val="100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Working with essential service providers</a:t>
            </a:r>
            <a:endParaRPr sz="2600">
              <a:solidFill>
                <a:srgbClr val="000000"/>
              </a:solidFill>
              <a:latin typeface="Times New Roman"/>
              <a:ea typeface="Times New Roman"/>
              <a:cs typeface="Times New Roman"/>
              <a:sym typeface="Times New Roman"/>
            </a:endParaRPr>
          </a:p>
          <a:p>
            <a:pPr marL="457200" lvl="0" indent="-393700" algn="l" rtl="0">
              <a:spcBef>
                <a:spcPts val="100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Parents’ and Teachers’ attitude towards JSL and Deaf Culture</a:t>
            </a:r>
            <a:endParaRPr sz="2600">
              <a:solidFill>
                <a:srgbClr val="000000"/>
              </a:solidFill>
              <a:latin typeface="Times New Roman"/>
              <a:ea typeface="Times New Roman"/>
              <a:cs typeface="Times New Roman"/>
              <a:sym typeface="Times New Roman"/>
            </a:endParaRPr>
          </a:p>
          <a:p>
            <a:pPr marL="457200" lvl="0" indent="-393700" algn="l" rtl="0">
              <a:spcBef>
                <a:spcPts val="100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Perceptions of Hearing Peers</a:t>
            </a:r>
            <a:endParaRPr sz="2600">
              <a:solidFill>
                <a:srgbClr val="000000"/>
              </a:solidFill>
              <a:latin typeface="Times New Roman"/>
              <a:ea typeface="Times New Roman"/>
              <a:cs typeface="Times New Roman"/>
              <a:sym typeface="Times New Roman"/>
            </a:endParaRPr>
          </a:p>
          <a:p>
            <a:pPr marL="457200" lvl="0" indent="-393700" algn="l" rtl="0">
              <a:spcBef>
                <a:spcPts val="100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Government’s approach to provisions for the Deaf Community</a:t>
            </a:r>
            <a:endParaRPr sz="2600">
              <a:solidFill>
                <a:srgbClr val="000000"/>
              </a:solidFill>
              <a:latin typeface="Times New Roman"/>
              <a:ea typeface="Times New Roman"/>
              <a:cs typeface="Times New Roman"/>
              <a:sym typeface="Times New Roman"/>
            </a:endParaRPr>
          </a:p>
          <a:p>
            <a:pPr marL="457200" lvl="0" indent="-393700" algn="l" rtl="0">
              <a:spcBef>
                <a:spcPts val="100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Access to national activities such as independence galas, political rallies etc</a:t>
            </a:r>
            <a:endParaRPr sz="2600">
              <a:solidFill>
                <a:srgbClr val="000000"/>
              </a:solidFill>
              <a:latin typeface="Times New Roman"/>
              <a:ea typeface="Times New Roman"/>
              <a:cs typeface="Times New Roman"/>
              <a:sym typeface="Times New Roman"/>
            </a:endParaRPr>
          </a:p>
          <a:p>
            <a:pPr marL="457200" lvl="0" indent="-393700" algn="l" rtl="0">
              <a:spcBef>
                <a:spcPts val="1000"/>
              </a:spcBef>
              <a:spcAft>
                <a:spcPts val="100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Low Deaf Friendliess of Companies (&lt;50%);  69% have never employed a Deaf person</a:t>
            </a:r>
            <a:endParaRPr sz="2600">
              <a:solidFill>
                <a:srgbClr val="00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5b9759f7dc_0_12"/>
          <p:cNvSpPr txBox="1">
            <a:spLocks noGrp="1"/>
          </p:cNvSpPr>
          <p:nvPr>
            <p:ph type="body" idx="1"/>
          </p:nvPr>
        </p:nvSpPr>
        <p:spPr>
          <a:xfrm>
            <a:off x="483975" y="1833300"/>
            <a:ext cx="5663100" cy="2175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GB" sz="2200" b="1" i="1">
                <a:solidFill>
                  <a:srgbClr val="073763"/>
                </a:solidFill>
                <a:latin typeface="Times New Roman"/>
                <a:ea typeface="Times New Roman"/>
                <a:cs typeface="Times New Roman"/>
                <a:sym typeface="Times New Roman"/>
              </a:rPr>
              <a:t>“[Grand Gala] I think it's not for me. It is not the place for me because I have no access to communication there. I just sit and just see what's happening. What's the point of going there, if I don’t have an interpreter?”</a:t>
            </a:r>
            <a:endParaRPr sz="2200" b="1" i="1">
              <a:solidFill>
                <a:srgbClr val="073763"/>
              </a:solidFill>
              <a:latin typeface="Times New Roman"/>
              <a:ea typeface="Times New Roman"/>
              <a:cs typeface="Times New Roman"/>
              <a:sym typeface="Times New Roman"/>
            </a:endParaRPr>
          </a:p>
        </p:txBody>
      </p:sp>
      <p:sp>
        <p:nvSpPr>
          <p:cNvPr id="289" name="Google Shape;289;g5b9759f7dc_0_12"/>
          <p:cNvSpPr txBox="1">
            <a:spLocks noGrp="1"/>
          </p:cNvSpPr>
          <p:nvPr>
            <p:ph type="body" idx="2"/>
          </p:nvPr>
        </p:nvSpPr>
        <p:spPr>
          <a:xfrm>
            <a:off x="6591950" y="2007600"/>
            <a:ext cx="5333100" cy="4212600"/>
          </a:xfrm>
          <a:prstGeom prst="rect">
            <a:avLst/>
          </a:prstGeom>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GB" sz="2400" b="1" i="1">
                <a:solidFill>
                  <a:srgbClr val="073763"/>
                </a:solidFill>
                <a:latin typeface="Times New Roman"/>
                <a:ea typeface="Times New Roman"/>
                <a:cs typeface="Times New Roman"/>
                <a:sym typeface="Times New Roman"/>
              </a:rPr>
              <a:t>“ [Sports Events] It is very frustrating for us as Deaf persons, because no interpreters, no communication access. </a:t>
            </a:r>
            <a:endParaRPr sz="2400" b="1" i="1">
              <a:solidFill>
                <a:srgbClr val="073763"/>
              </a:solidFill>
              <a:latin typeface="Times New Roman"/>
              <a:ea typeface="Times New Roman"/>
              <a:cs typeface="Times New Roman"/>
              <a:sym typeface="Times New Roman"/>
            </a:endParaRPr>
          </a:p>
          <a:p>
            <a:pPr marL="0" lvl="0" indent="0" algn="ctr" rtl="0">
              <a:lnSpc>
                <a:spcPct val="115000"/>
              </a:lnSpc>
              <a:spcBef>
                <a:spcPts val="1000"/>
              </a:spcBef>
              <a:spcAft>
                <a:spcPts val="1000"/>
              </a:spcAft>
              <a:buNone/>
            </a:pPr>
            <a:r>
              <a:rPr lang="en-GB" sz="2400" b="1" i="1">
                <a:solidFill>
                  <a:srgbClr val="073763"/>
                </a:solidFill>
                <a:latin typeface="Times New Roman"/>
                <a:ea typeface="Times New Roman"/>
                <a:cs typeface="Times New Roman"/>
                <a:sym typeface="Times New Roman"/>
              </a:rPr>
              <a:t>So yes, we are Deaf but we still need to know what they are saying, what is happening, what is being announced, but because there are no interpreters, it’s creating a problem.”</a:t>
            </a:r>
            <a:endParaRPr sz="2400" b="1" i="1">
              <a:solidFill>
                <a:srgbClr val="073763"/>
              </a:solidFill>
              <a:latin typeface="Times New Roman"/>
              <a:ea typeface="Times New Roman"/>
              <a:cs typeface="Times New Roman"/>
              <a:sym typeface="Times New Roman"/>
            </a:endParaRPr>
          </a:p>
        </p:txBody>
      </p:sp>
      <p:sp>
        <p:nvSpPr>
          <p:cNvPr id="290" name="Google Shape;290;g5b9759f7dc_0_12"/>
          <p:cNvSpPr txBox="1"/>
          <p:nvPr/>
        </p:nvSpPr>
        <p:spPr>
          <a:xfrm>
            <a:off x="318975" y="4343000"/>
            <a:ext cx="5663100" cy="18771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0"/>
              </a:spcAft>
              <a:buNone/>
            </a:pPr>
            <a:r>
              <a:rPr lang="en-GB" sz="2100" b="1" i="1">
                <a:latin typeface="Times New Roman"/>
                <a:ea typeface="Times New Roman"/>
                <a:cs typeface="Times New Roman"/>
                <a:sym typeface="Times New Roman"/>
              </a:rPr>
              <a:t>“The airport does not have boarding zones information on the TV monitors for the Deaf to know when it is time to board. I travel extensively and always find myself needing to either people-watch, those from the same airline check-in line, to know who to follow when it is time”</a:t>
            </a:r>
            <a:endParaRPr sz="2100" b="1" i="1">
              <a:latin typeface="Times New Roman"/>
              <a:ea typeface="Times New Roman"/>
              <a:cs typeface="Times New Roman"/>
              <a:sym typeface="Times New Roman"/>
            </a:endParaRPr>
          </a:p>
        </p:txBody>
      </p:sp>
      <p:pic>
        <p:nvPicPr>
          <p:cNvPr id="291" name="Google Shape;291;g5b9759f7dc_0_12"/>
          <p:cNvPicPr preferRelativeResize="0"/>
          <p:nvPr/>
        </p:nvPicPr>
        <p:blipFill>
          <a:blip r:embed="rId3">
            <a:alphaModFix/>
          </a:blip>
          <a:stretch>
            <a:fillRect/>
          </a:stretch>
        </p:blipFill>
        <p:spPr>
          <a:xfrm>
            <a:off x="823500" y="0"/>
            <a:ext cx="1877101" cy="18771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5b95289343_0_1541"/>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IN SUMMARY…..</a:t>
            </a:r>
            <a:endParaRPr/>
          </a:p>
        </p:txBody>
      </p:sp>
      <p:sp>
        <p:nvSpPr>
          <p:cNvPr id="298" name="Google Shape;298;g5b95289343_0_1541"/>
          <p:cNvSpPr txBox="1">
            <a:spLocks noGrp="1"/>
          </p:cNvSpPr>
          <p:nvPr>
            <p:ph type="body" idx="1"/>
          </p:nvPr>
        </p:nvSpPr>
        <p:spPr>
          <a:xfrm>
            <a:off x="415600" y="2984100"/>
            <a:ext cx="5728200" cy="3822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GB" sz="2000" i="1">
                <a:solidFill>
                  <a:srgbClr val="000000"/>
                </a:solidFill>
                <a:latin typeface="Times New Roman"/>
                <a:ea typeface="Times New Roman"/>
                <a:cs typeface="Times New Roman"/>
                <a:sym typeface="Times New Roman"/>
              </a:rPr>
              <a:t>“ ...The government needs to provide interpreters in the hospital in terms of doctors to make communication access easy because if I have to go to the doctor and I have to write..I don’t have the time.” </a:t>
            </a:r>
            <a:endParaRPr sz="2000" i="1">
              <a:solidFill>
                <a:srgbClr val="000000"/>
              </a:solidFill>
              <a:latin typeface="Times New Roman"/>
              <a:ea typeface="Times New Roman"/>
              <a:cs typeface="Times New Roman"/>
              <a:sym typeface="Times New Roman"/>
            </a:endParaRPr>
          </a:p>
          <a:p>
            <a:pPr marL="0" lvl="0" indent="0" algn="ctr" rtl="0">
              <a:lnSpc>
                <a:spcPct val="100000"/>
              </a:lnSpc>
              <a:spcBef>
                <a:spcPts val="2100"/>
              </a:spcBef>
              <a:spcAft>
                <a:spcPts val="0"/>
              </a:spcAft>
              <a:buNone/>
            </a:pPr>
            <a:r>
              <a:rPr lang="en-GB" sz="2000" i="1">
                <a:solidFill>
                  <a:srgbClr val="000000"/>
                </a:solidFill>
                <a:latin typeface="Times New Roman"/>
                <a:ea typeface="Times New Roman"/>
                <a:cs typeface="Times New Roman"/>
                <a:sym typeface="Times New Roman"/>
              </a:rPr>
              <a:t>“There is no one to enable communication access and make the process easy. You have to write or you just write because there no interpreter there, so how do we get access to communication? so how do we have a full conversation because writing is not enough.”</a:t>
            </a:r>
            <a:endParaRPr sz="2000" i="1">
              <a:solidFill>
                <a:srgbClr val="000000"/>
              </a:solidFill>
              <a:latin typeface="Times New Roman"/>
              <a:ea typeface="Times New Roman"/>
              <a:cs typeface="Times New Roman"/>
              <a:sym typeface="Times New Roman"/>
            </a:endParaRPr>
          </a:p>
          <a:p>
            <a:pPr marL="0" lvl="0" indent="0" algn="ctr" rtl="0">
              <a:spcBef>
                <a:spcPts val="0"/>
              </a:spcBef>
              <a:spcAft>
                <a:spcPts val="2100"/>
              </a:spcAft>
              <a:buNone/>
            </a:pPr>
            <a:endParaRPr sz="2000" i="1">
              <a:solidFill>
                <a:srgbClr val="000000"/>
              </a:solidFill>
              <a:latin typeface="Times New Roman"/>
              <a:ea typeface="Times New Roman"/>
              <a:cs typeface="Times New Roman"/>
              <a:sym typeface="Times New Roman"/>
            </a:endParaRPr>
          </a:p>
        </p:txBody>
      </p:sp>
      <p:sp>
        <p:nvSpPr>
          <p:cNvPr id="299" name="Google Shape;299;g5b95289343_0_1541"/>
          <p:cNvSpPr txBox="1">
            <a:spLocks noGrp="1"/>
          </p:cNvSpPr>
          <p:nvPr>
            <p:ph type="body" idx="2"/>
          </p:nvPr>
        </p:nvSpPr>
        <p:spPr>
          <a:xfrm>
            <a:off x="6443225" y="2984100"/>
            <a:ext cx="5603700" cy="3495600"/>
          </a:xfrm>
          <a:prstGeom prst="rect">
            <a:avLst/>
          </a:prstGeom>
        </p:spPr>
        <p:txBody>
          <a:bodyPr spcFirstLastPara="1" wrap="square" lIns="121900" tIns="121900" rIns="121900" bIns="121900" anchor="t" anchorCtr="0">
            <a:noAutofit/>
          </a:bodyPr>
          <a:lstStyle/>
          <a:p>
            <a:pPr marL="0" lvl="0" indent="0" algn="ctr" rtl="0">
              <a:lnSpc>
                <a:spcPct val="106666"/>
              </a:lnSpc>
              <a:spcBef>
                <a:spcPts val="0"/>
              </a:spcBef>
              <a:spcAft>
                <a:spcPts val="0"/>
              </a:spcAft>
              <a:buNone/>
            </a:pPr>
            <a:r>
              <a:rPr lang="en-GB" sz="2000" i="1">
                <a:solidFill>
                  <a:srgbClr val="000000"/>
                </a:solidFill>
                <a:latin typeface="Times New Roman"/>
                <a:ea typeface="Times New Roman"/>
                <a:cs typeface="Times New Roman"/>
                <a:sym typeface="Times New Roman"/>
              </a:rPr>
              <a:t>“Jamaica, despite its efforts to apply inclusion of the Deaf, is not inclusive of the Deaf yet. The lack of interpreting support at public or national events, the lack of communication access at universities, the lack of captioning in movies, and the lack of captioning for toll highways represent a lack of inclusion for the Deaf.”</a:t>
            </a:r>
            <a:endParaRPr sz="2000" i="1">
              <a:solidFill>
                <a:srgbClr val="000000"/>
              </a:solidFill>
              <a:latin typeface="Times New Roman"/>
              <a:ea typeface="Times New Roman"/>
              <a:cs typeface="Times New Roman"/>
              <a:sym typeface="Times New Roman"/>
            </a:endParaRPr>
          </a:p>
          <a:p>
            <a:pPr marL="0" lvl="0" indent="0" algn="ctr" rtl="0">
              <a:lnSpc>
                <a:spcPct val="106666"/>
              </a:lnSpc>
              <a:spcBef>
                <a:spcPts val="800"/>
              </a:spcBef>
              <a:spcAft>
                <a:spcPts val="0"/>
              </a:spcAft>
              <a:buNone/>
            </a:pPr>
            <a:endParaRPr sz="1000" i="1">
              <a:solidFill>
                <a:srgbClr val="000000"/>
              </a:solidFill>
              <a:latin typeface="Times New Roman"/>
              <a:ea typeface="Times New Roman"/>
              <a:cs typeface="Times New Roman"/>
              <a:sym typeface="Times New Roman"/>
            </a:endParaRPr>
          </a:p>
          <a:p>
            <a:pPr marL="0" lvl="0" indent="0" algn="ctr" rtl="0">
              <a:lnSpc>
                <a:spcPct val="106666"/>
              </a:lnSpc>
              <a:spcBef>
                <a:spcPts val="800"/>
              </a:spcBef>
              <a:spcAft>
                <a:spcPts val="0"/>
              </a:spcAft>
              <a:buNone/>
            </a:pPr>
            <a:r>
              <a:rPr lang="en-GB" sz="2000" i="1">
                <a:solidFill>
                  <a:srgbClr val="000000"/>
                </a:solidFill>
                <a:latin typeface="Times New Roman"/>
                <a:ea typeface="Times New Roman"/>
                <a:cs typeface="Times New Roman"/>
                <a:sym typeface="Times New Roman"/>
              </a:rPr>
              <a:t>“...Persons not remembering the key part of Deaf inclusion which is to provide interpreters at all events”</a:t>
            </a:r>
            <a:endParaRPr sz="2000" i="1">
              <a:solidFill>
                <a:srgbClr val="000000"/>
              </a:solidFill>
              <a:latin typeface="Times New Roman"/>
              <a:ea typeface="Times New Roman"/>
              <a:cs typeface="Times New Roman"/>
              <a:sym typeface="Times New Roman"/>
            </a:endParaRPr>
          </a:p>
          <a:p>
            <a:pPr marL="0" lvl="0" indent="0" algn="ctr" rtl="0">
              <a:lnSpc>
                <a:spcPct val="106666"/>
              </a:lnSpc>
              <a:spcBef>
                <a:spcPts val="800"/>
              </a:spcBef>
              <a:spcAft>
                <a:spcPts val="800"/>
              </a:spcAft>
              <a:buNone/>
            </a:pPr>
            <a:endParaRPr sz="2000" i="1">
              <a:solidFill>
                <a:srgbClr val="000000"/>
              </a:solidFill>
              <a:latin typeface="Times New Roman"/>
              <a:ea typeface="Times New Roman"/>
              <a:cs typeface="Times New Roman"/>
              <a:sym typeface="Times New Roman"/>
            </a:endParaRPr>
          </a:p>
        </p:txBody>
      </p:sp>
      <p:sp>
        <p:nvSpPr>
          <p:cNvPr id="300" name="Google Shape;300;g5b95289343_0_1541"/>
          <p:cNvSpPr txBox="1">
            <a:spLocks noGrp="1"/>
          </p:cNvSpPr>
          <p:nvPr>
            <p:ph type="body" idx="1"/>
          </p:nvPr>
        </p:nvSpPr>
        <p:spPr>
          <a:xfrm>
            <a:off x="415600" y="1773375"/>
            <a:ext cx="11208300" cy="1095000"/>
          </a:xfrm>
          <a:prstGeom prst="rect">
            <a:avLst/>
          </a:prstGeom>
        </p:spPr>
        <p:txBody>
          <a:bodyPr spcFirstLastPara="1" wrap="square" lIns="121900" tIns="121900" rIns="121900" bIns="121900" anchor="t" anchorCtr="0">
            <a:noAutofit/>
          </a:bodyPr>
          <a:lstStyle/>
          <a:p>
            <a:pPr marL="457200" lvl="0" indent="-368300" algn="l" rtl="0">
              <a:spcBef>
                <a:spcPts val="0"/>
              </a:spcBef>
              <a:spcAft>
                <a:spcPts val="0"/>
              </a:spcAft>
              <a:buClr>
                <a:srgbClr val="000000"/>
              </a:buClr>
              <a:buSzPts val="2200"/>
              <a:buFont typeface="Times New Roman"/>
              <a:buChar char="●"/>
            </a:pPr>
            <a:r>
              <a:rPr lang="en-GB" sz="2200" b="1">
                <a:solidFill>
                  <a:srgbClr val="000000"/>
                </a:solidFill>
                <a:latin typeface="Times New Roman"/>
                <a:ea typeface="Times New Roman"/>
                <a:cs typeface="Times New Roman"/>
                <a:sym typeface="Times New Roman"/>
              </a:rPr>
              <a:t>Although there have been attempts over the years, Jamaica is still falling short of being a truly inclusive society.</a:t>
            </a:r>
            <a:endParaRPr sz="1800" b="1">
              <a:solidFill>
                <a:srgbClr val="000000"/>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txBox="1">
            <a:spLocks noGrp="1"/>
          </p:cNvSpPr>
          <p:nvPr>
            <p:ph type="title"/>
          </p:nvPr>
        </p:nvSpPr>
        <p:spPr>
          <a:xfrm>
            <a:off x="415658" y="420000"/>
            <a:ext cx="11360700" cy="83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4500"/>
              <a:t>RECOMMENDATIONS</a:t>
            </a:r>
            <a:endParaRPr sz="4500"/>
          </a:p>
        </p:txBody>
      </p:sp>
      <p:sp>
        <p:nvSpPr>
          <p:cNvPr id="306" name="Google Shape;306;p18"/>
          <p:cNvSpPr txBox="1">
            <a:spLocks noGrp="1"/>
          </p:cNvSpPr>
          <p:nvPr>
            <p:ph type="body" idx="1"/>
          </p:nvPr>
        </p:nvSpPr>
        <p:spPr>
          <a:xfrm>
            <a:off x="415600" y="2007600"/>
            <a:ext cx="3715800" cy="4586100"/>
          </a:xfrm>
          <a:prstGeom prst="rect">
            <a:avLst/>
          </a:prstGeom>
          <a:noFill/>
          <a:ln>
            <a:noFill/>
          </a:ln>
        </p:spPr>
        <p:txBody>
          <a:bodyPr spcFirstLastPara="1" wrap="square" lIns="91425" tIns="45700" rIns="91425" bIns="45700" anchor="t" anchorCtr="0">
            <a:normAutofit/>
          </a:bodyPr>
          <a:lstStyle/>
          <a:p>
            <a:pPr marL="0" lvl="0" indent="0" algn="ctr" rtl="0">
              <a:lnSpc>
                <a:spcPct val="107916"/>
              </a:lnSpc>
              <a:spcBef>
                <a:spcPts val="0"/>
              </a:spcBef>
              <a:spcAft>
                <a:spcPts val="0"/>
              </a:spcAft>
              <a:buNone/>
            </a:pPr>
            <a:r>
              <a:rPr lang="en-GB" sz="2200" i="1">
                <a:solidFill>
                  <a:srgbClr val="073763"/>
                </a:solidFill>
                <a:latin typeface="Times New Roman"/>
                <a:ea typeface="Times New Roman"/>
                <a:cs typeface="Times New Roman"/>
                <a:sym typeface="Times New Roman"/>
              </a:rPr>
              <a:t>“</a:t>
            </a:r>
            <a:r>
              <a:rPr lang="en-GB" sz="2200" i="1">
                <a:solidFill>
                  <a:srgbClr val="073763"/>
                </a:solidFill>
                <a:latin typeface="Times New Roman"/>
                <a:ea typeface="Times New Roman"/>
                <a:cs typeface="Times New Roman"/>
                <a:sym typeface="Times New Roman"/>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 want </a:t>
            </a:r>
            <a:r>
              <a:rPr lang="en-GB" sz="2200" i="1">
                <a:solidFill>
                  <a:srgbClr val="073763"/>
                </a:solidFill>
                <a:latin typeface="Times New Roman"/>
                <a:ea typeface="Times New Roman"/>
                <a:cs typeface="Times New Roman"/>
                <a:sym typeface="Times New Roman"/>
              </a:rPr>
              <a:t>everything, every inclusion for us, we want to be equal, so if we walk into a hotel, if we go anywhere, technology apps are provided for us, communication access is readily available, signing is provided, and interpreters are provided in every organisation. </a:t>
            </a:r>
            <a:endParaRPr sz="2200" i="1">
              <a:solidFill>
                <a:srgbClr val="073763"/>
              </a:solidFill>
              <a:latin typeface="Times New Roman"/>
              <a:ea typeface="Times New Roman"/>
              <a:cs typeface="Times New Roman"/>
              <a:sym typeface="Times New Roman"/>
            </a:endParaRPr>
          </a:p>
          <a:p>
            <a:pPr marL="0" lvl="0" indent="0" algn="ctr" rtl="0">
              <a:lnSpc>
                <a:spcPct val="107916"/>
              </a:lnSpc>
              <a:spcBef>
                <a:spcPts val="800"/>
              </a:spcBef>
              <a:spcAft>
                <a:spcPts val="0"/>
              </a:spcAft>
              <a:buNone/>
            </a:pPr>
            <a:endParaRPr sz="2200" i="1">
              <a:solidFill>
                <a:srgbClr val="073763"/>
              </a:solidFill>
              <a:latin typeface="Times New Roman"/>
              <a:ea typeface="Times New Roman"/>
              <a:cs typeface="Times New Roman"/>
              <a:sym typeface="Times New Roman"/>
            </a:endParaRPr>
          </a:p>
          <a:p>
            <a:pPr marL="0" lvl="0" indent="0" algn="ctr" rtl="0">
              <a:lnSpc>
                <a:spcPct val="107916"/>
              </a:lnSpc>
              <a:spcBef>
                <a:spcPts val="800"/>
              </a:spcBef>
              <a:spcAft>
                <a:spcPts val="0"/>
              </a:spcAft>
              <a:buNone/>
            </a:pPr>
            <a:r>
              <a:rPr lang="en-GB" sz="2200" i="1">
                <a:solidFill>
                  <a:srgbClr val="073763"/>
                </a:solidFill>
                <a:latin typeface="Times New Roman"/>
                <a:ea typeface="Times New Roman"/>
                <a:cs typeface="Times New Roman"/>
                <a:sym typeface="Times New Roman"/>
              </a:rPr>
              <a:t> For me, I want equality.”</a:t>
            </a:r>
            <a:endParaRPr sz="2200" i="1">
              <a:solidFill>
                <a:srgbClr val="073763"/>
              </a:solidFill>
              <a:latin typeface="Times New Roman"/>
              <a:ea typeface="Times New Roman"/>
              <a:cs typeface="Times New Roman"/>
              <a:sym typeface="Times New Roman"/>
            </a:endParaRPr>
          </a:p>
          <a:p>
            <a:pPr marL="228600" lvl="0" indent="-50800" algn="l" rtl="0">
              <a:lnSpc>
                <a:spcPct val="90000"/>
              </a:lnSpc>
              <a:spcBef>
                <a:spcPts val="800"/>
              </a:spcBef>
              <a:spcAft>
                <a:spcPts val="2100"/>
              </a:spcAft>
              <a:buClr>
                <a:schemeClr val="dk1"/>
              </a:buClr>
              <a:buSzPts val="2800"/>
              <a:buNone/>
            </a:pPr>
            <a:endParaRPr sz="2200"/>
          </a:p>
        </p:txBody>
      </p:sp>
      <p:sp>
        <p:nvSpPr>
          <p:cNvPr id="307" name="Google Shape;307;p18"/>
          <p:cNvSpPr txBox="1">
            <a:spLocks noGrp="1"/>
          </p:cNvSpPr>
          <p:nvPr>
            <p:ph type="body" idx="2"/>
          </p:nvPr>
        </p:nvSpPr>
        <p:spPr>
          <a:xfrm>
            <a:off x="4610550" y="1629025"/>
            <a:ext cx="7485900" cy="4480200"/>
          </a:xfrm>
          <a:prstGeom prst="rect">
            <a:avLst/>
          </a:prstGeom>
        </p:spPr>
        <p:txBody>
          <a:bodyPr spcFirstLastPara="1" wrap="square" lIns="121900" tIns="121900" rIns="121900" bIns="121900" anchor="t" anchorCtr="0">
            <a:noAutofit/>
          </a:bodyPr>
          <a:lstStyle/>
          <a:p>
            <a:pPr marL="457200" lvl="0" indent="-381000" algn="l" rtl="0">
              <a:lnSpc>
                <a:spcPct val="113000"/>
              </a:lnSpc>
              <a:spcBef>
                <a:spcPts val="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Increased advocacy on the part of the Deaf Community</a:t>
            </a:r>
            <a:endParaRPr sz="2400">
              <a:solidFill>
                <a:srgbClr val="000000"/>
              </a:solidFill>
              <a:latin typeface="Times New Roman"/>
              <a:ea typeface="Times New Roman"/>
              <a:cs typeface="Times New Roman"/>
              <a:sym typeface="Times New Roman"/>
            </a:endParaRPr>
          </a:p>
          <a:p>
            <a:pPr marL="457200" lvl="0" indent="-381000" algn="l" rtl="0">
              <a:lnSpc>
                <a:spcPct val="113000"/>
              </a:lnSpc>
              <a:spcBef>
                <a:spcPts val="30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Public Consultations with Deaf Community </a:t>
            </a:r>
            <a:endParaRPr sz="2400">
              <a:solidFill>
                <a:srgbClr val="000000"/>
              </a:solidFill>
              <a:latin typeface="Times New Roman"/>
              <a:ea typeface="Times New Roman"/>
              <a:cs typeface="Times New Roman"/>
              <a:sym typeface="Times New Roman"/>
            </a:endParaRPr>
          </a:p>
          <a:p>
            <a:pPr marL="457200" lvl="0" indent="-381000" algn="l" rtl="0">
              <a:lnSpc>
                <a:spcPct val="113000"/>
              </a:lnSpc>
              <a:spcBef>
                <a:spcPts val="30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Public Education</a:t>
            </a:r>
            <a:endParaRPr sz="2400">
              <a:solidFill>
                <a:srgbClr val="000000"/>
              </a:solidFill>
              <a:latin typeface="Times New Roman"/>
              <a:ea typeface="Times New Roman"/>
              <a:cs typeface="Times New Roman"/>
              <a:sym typeface="Times New Roman"/>
            </a:endParaRPr>
          </a:p>
          <a:p>
            <a:pPr marL="457200" lvl="0" indent="-381000" algn="l" rtl="0">
              <a:lnSpc>
                <a:spcPct val="113000"/>
              </a:lnSpc>
              <a:spcBef>
                <a:spcPts val="30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JSL competency of staff at public places</a:t>
            </a:r>
            <a:endParaRPr sz="2400">
              <a:solidFill>
                <a:srgbClr val="000000"/>
              </a:solidFill>
              <a:latin typeface="Times New Roman"/>
              <a:ea typeface="Times New Roman"/>
              <a:cs typeface="Times New Roman"/>
              <a:sym typeface="Times New Roman"/>
            </a:endParaRPr>
          </a:p>
          <a:p>
            <a:pPr marL="457200" lvl="0" indent="-381000" algn="l" rtl="0">
              <a:lnSpc>
                <a:spcPct val="113000"/>
              </a:lnSpc>
              <a:spcBef>
                <a:spcPts val="30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Training of Interpreters </a:t>
            </a:r>
            <a:endParaRPr sz="2400">
              <a:solidFill>
                <a:srgbClr val="000000"/>
              </a:solidFill>
              <a:latin typeface="Times New Roman"/>
              <a:ea typeface="Times New Roman"/>
              <a:cs typeface="Times New Roman"/>
              <a:sym typeface="Times New Roman"/>
            </a:endParaRPr>
          </a:p>
          <a:p>
            <a:pPr marL="457200" lvl="0" indent="-381000" algn="l" rtl="0">
              <a:lnSpc>
                <a:spcPct val="113000"/>
              </a:lnSpc>
              <a:spcBef>
                <a:spcPts val="30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Purposeful actions to increase comm access</a:t>
            </a:r>
            <a:endParaRPr sz="2400">
              <a:solidFill>
                <a:srgbClr val="000000"/>
              </a:solidFill>
              <a:latin typeface="Times New Roman"/>
              <a:ea typeface="Times New Roman"/>
              <a:cs typeface="Times New Roman"/>
              <a:sym typeface="Times New Roman"/>
            </a:endParaRPr>
          </a:p>
          <a:p>
            <a:pPr marL="457200" lvl="0" indent="-381000" algn="l" rtl="0">
              <a:lnSpc>
                <a:spcPct val="113000"/>
              </a:lnSpc>
              <a:spcBef>
                <a:spcPts val="30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Enforceable Laws and Policies</a:t>
            </a:r>
            <a:endParaRPr sz="2400">
              <a:solidFill>
                <a:srgbClr val="000000"/>
              </a:solidFill>
              <a:latin typeface="Times New Roman"/>
              <a:ea typeface="Times New Roman"/>
              <a:cs typeface="Times New Roman"/>
              <a:sym typeface="Times New Roman"/>
            </a:endParaRPr>
          </a:p>
          <a:p>
            <a:pPr marL="1371600" lvl="1" indent="-368300" algn="l" rtl="0">
              <a:lnSpc>
                <a:spcPct val="113000"/>
              </a:lnSpc>
              <a:spcBef>
                <a:spcPts val="300"/>
              </a:spcBef>
              <a:spcAft>
                <a:spcPts val="0"/>
              </a:spcAft>
              <a:buClr>
                <a:srgbClr val="000000"/>
              </a:buClr>
              <a:buSzPts val="2200"/>
              <a:buFont typeface="Times New Roman"/>
              <a:buChar char="○"/>
            </a:pPr>
            <a:r>
              <a:rPr lang="en-GB" sz="2200">
                <a:solidFill>
                  <a:srgbClr val="000000"/>
                </a:solidFill>
                <a:latin typeface="Times New Roman"/>
                <a:ea typeface="Times New Roman"/>
                <a:cs typeface="Times New Roman"/>
                <a:sym typeface="Times New Roman"/>
              </a:rPr>
              <a:t>GoJ Footing Bill for interpreters in social settings</a:t>
            </a:r>
            <a:endParaRPr sz="2200">
              <a:solidFill>
                <a:srgbClr val="000000"/>
              </a:solidFill>
              <a:latin typeface="Times New Roman"/>
              <a:ea typeface="Times New Roman"/>
              <a:cs typeface="Times New Roman"/>
              <a:sym typeface="Times New Roman"/>
            </a:endParaRPr>
          </a:p>
          <a:p>
            <a:pPr marL="1371600" lvl="1" indent="-368300" algn="l" rtl="0">
              <a:lnSpc>
                <a:spcPct val="113000"/>
              </a:lnSpc>
              <a:spcBef>
                <a:spcPts val="300"/>
              </a:spcBef>
              <a:spcAft>
                <a:spcPts val="0"/>
              </a:spcAft>
              <a:buClr>
                <a:srgbClr val="000000"/>
              </a:buClr>
              <a:buSzPts val="2200"/>
              <a:buFont typeface="Times New Roman"/>
              <a:buChar char="○"/>
            </a:pPr>
            <a:r>
              <a:rPr lang="en-GB" sz="2200">
                <a:solidFill>
                  <a:srgbClr val="000000"/>
                </a:solidFill>
                <a:latin typeface="Times New Roman"/>
                <a:ea typeface="Times New Roman"/>
                <a:cs typeface="Times New Roman"/>
                <a:sym typeface="Times New Roman"/>
              </a:rPr>
              <a:t>Closed Captioning for local programs </a:t>
            </a:r>
            <a:endParaRPr sz="2200">
              <a:solidFill>
                <a:srgbClr val="000000"/>
              </a:solidFill>
              <a:latin typeface="Times New Roman"/>
              <a:ea typeface="Times New Roman"/>
              <a:cs typeface="Times New Roman"/>
              <a:sym typeface="Times New Roman"/>
            </a:endParaRPr>
          </a:p>
          <a:p>
            <a:pPr marL="1371600" lvl="1" indent="-368300" algn="l" rtl="0">
              <a:lnSpc>
                <a:spcPct val="113000"/>
              </a:lnSpc>
              <a:spcBef>
                <a:spcPts val="300"/>
              </a:spcBef>
              <a:spcAft>
                <a:spcPts val="300"/>
              </a:spcAft>
              <a:buClr>
                <a:srgbClr val="000000"/>
              </a:buClr>
              <a:buSzPts val="2200"/>
              <a:buFont typeface="Times New Roman"/>
              <a:buChar char="○"/>
            </a:pPr>
            <a:r>
              <a:rPr lang="en-GB" sz="2200">
                <a:solidFill>
                  <a:srgbClr val="000000"/>
                </a:solidFill>
                <a:latin typeface="Times New Roman"/>
                <a:ea typeface="Times New Roman"/>
                <a:cs typeface="Times New Roman"/>
                <a:sym typeface="Times New Roman"/>
              </a:rPr>
              <a:t>Revisit how service providers do business with Deaf Persons. Eg. Call numbers, text vs call only. </a:t>
            </a:r>
            <a:endParaRPr sz="2200">
              <a:solidFill>
                <a:srgbClr val="000000"/>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5b95289343_0_1548"/>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REFERENCES</a:t>
            </a:r>
            <a:endParaRPr/>
          </a:p>
        </p:txBody>
      </p:sp>
      <p:sp>
        <p:nvSpPr>
          <p:cNvPr id="314" name="Google Shape;314;g5b95289343_0_1548"/>
          <p:cNvSpPr txBox="1">
            <a:spLocks noGrp="1"/>
          </p:cNvSpPr>
          <p:nvPr>
            <p:ph type="body" idx="1"/>
          </p:nvPr>
        </p:nvSpPr>
        <p:spPr>
          <a:xfrm>
            <a:off x="415625" y="1741575"/>
            <a:ext cx="11709300" cy="5263800"/>
          </a:xfrm>
          <a:prstGeom prst="rect">
            <a:avLst/>
          </a:prstGeom>
        </p:spPr>
        <p:txBody>
          <a:bodyPr spcFirstLastPara="1" wrap="square" lIns="121900" tIns="121900" rIns="121900" bIns="121900" anchor="t" anchorCtr="0">
            <a:noAutofit/>
          </a:bodyPr>
          <a:lstStyle/>
          <a:p>
            <a:pPr marL="457200" lvl="0" indent="-457200" algn="l" rtl="0">
              <a:spcBef>
                <a:spcPts val="0"/>
              </a:spcBef>
              <a:spcAft>
                <a:spcPts val="0"/>
              </a:spcAft>
              <a:buNone/>
            </a:pPr>
            <a:r>
              <a:rPr lang="en-GB" sz="2000">
                <a:solidFill>
                  <a:srgbClr val="000000"/>
                </a:solidFill>
                <a:latin typeface="PT Sans Narrow"/>
                <a:ea typeface="PT Sans Narrow"/>
                <a:cs typeface="PT Sans Narrow"/>
                <a:sym typeface="PT Sans Narrow"/>
              </a:rPr>
              <a:t>Canadian Hearing Society. (2013). Challenges affecting the Deaf and Interpreter Communities. Retrieved from</a:t>
            </a:r>
            <a:endParaRPr sz="2000">
              <a:solidFill>
                <a:srgbClr val="000000"/>
              </a:solidFill>
              <a:latin typeface="PT Sans Narrow"/>
              <a:ea typeface="PT Sans Narrow"/>
              <a:cs typeface="PT Sans Narrow"/>
              <a:sym typeface="PT Sans Narrow"/>
            </a:endParaRPr>
          </a:p>
          <a:p>
            <a:pPr marL="0" lvl="0" indent="457200" algn="l" rtl="0">
              <a:lnSpc>
                <a:spcPct val="150000"/>
              </a:lnSpc>
              <a:spcBef>
                <a:spcPts val="0"/>
              </a:spcBef>
              <a:spcAft>
                <a:spcPts val="0"/>
              </a:spcAft>
              <a:buNone/>
            </a:pPr>
            <a:r>
              <a:rPr lang="en-GB" sz="2000" u="sng">
                <a:solidFill>
                  <a:schemeClr val="hlink"/>
                </a:solidFill>
                <a:highlight>
                  <a:srgbClr val="FFFFFF"/>
                </a:highlight>
                <a:latin typeface="PT Sans Narrow"/>
                <a:ea typeface="PT Sans Narrow"/>
                <a:cs typeface="PT Sans Narrow"/>
                <a:sym typeface="PT Sans Narrow"/>
                <a:hlinkClick r:id="rId3"/>
              </a:rPr>
              <a:t>https://www.chs.ca/challenges-affecting-deaf-and-interpreter-communities</a:t>
            </a:r>
            <a:endParaRPr sz="2000" u="sng">
              <a:solidFill>
                <a:schemeClr val="hlink"/>
              </a:solidFill>
              <a:highlight>
                <a:srgbClr val="FFFFFF"/>
              </a:highlight>
              <a:latin typeface="PT Sans Narrow"/>
              <a:ea typeface="PT Sans Narrow"/>
              <a:cs typeface="PT Sans Narrow"/>
              <a:sym typeface="PT Sans Narrow"/>
              <a:hlinkClick r:id="rId3"/>
            </a:endParaRPr>
          </a:p>
          <a:p>
            <a:pPr marL="457200" lvl="0" indent="-457200" algn="l" rtl="0">
              <a:spcBef>
                <a:spcPts val="0"/>
              </a:spcBef>
              <a:spcAft>
                <a:spcPts val="0"/>
              </a:spcAft>
              <a:buNone/>
            </a:pPr>
            <a:r>
              <a:rPr lang="en-GB" sz="2000">
                <a:solidFill>
                  <a:srgbClr val="000000"/>
                </a:solidFill>
                <a:latin typeface="PT Sans Narrow"/>
                <a:ea typeface="PT Sans Narrow"/>
                <a:cs typeface="PT Sans Narrow"/>
                <a:sym typeface="PT Sans Narrow"/>
              </a:rPr>
              <a:t>Citizens Information Board. (2017). Information provision and access to public and social services for the deaf community. Retrieved from</a:t>
            </a:r>
            <a:endParaRPr sz="2000">
              <a:solidFill>
                <a:srgbClr val="000000"/>
              </a:solidFill>
              <a:latin typeface="PT Sans Narrow"/>
              <a:ea typeface="PT Sans Narrow"/>
              <a:cs typeface="PT Sans Narrow"/>
              <a:sym typeface="PT Sans Narrow"/>
            </a:endParaRPr>
          </a:p>
          <a:p>
            <a:pPr marL="0" lvl="0" indent="457200" algn="l" rtl="0">
              <a:lnSpc>
                <a:spcPct val="140000"/>
              </a:lnSpc>
              <a:spcBef>
                <a:spcPts val="0"/>
              </a:spcBef>
              <a:spcAft>
                <a:spcPts val="0"/>
              </a:spcAft>
              <a:buNone/>
            </a:pPr>
            <a:r>
              <a:rPr lang="en-GB" sz="2000" u="sng">
                <a:solidFill>
                  <a:schemeClr val="hlink"/>
                </a:solidFill>
                <a:latin typeface="PT Sans Narrow"/>
                <a:ea typeface="PT Sans Narrow"/>
                <a:cs typeface="PT Sans Narrow"/>
                <a:sym typeface="PT Sans Narrow"/>
                <a:hlinkClick r:id="rId4"/>
              </a:rPr>
              <a:t>www.citizensinformationboard.ie/.../Deaf_Community_Research_Rpt_Feb2018.pdf</a:t>
            </a:r>
            <a:endParaRPr sz="2000">
              <a:solidFill>
                <a:srgbClr val="222222"/>
              </a:solidFill>
              <a:latin typeface="PT Sans Narrow"/>
              <a:ea typeface="PT Sans Narrow"/>
              <a:cs typeface="PT Sans Narrow"/>
              <a:sym typeface="PT Sans Narrow"/>
            </a:endParaRPr>
          </a:p>
          <a:p>
            <a:pPr marL="457200" lvl="0" indent="-457200" algn="l" rtl="0">
              <a:spcBef>
                <a:spcPts val="0"/>
              </a:spcBef>
              <a:spcAft>
                <a:spcPts val="0"/>
              </a:spcAft>
              <a:buNone/>
            </a:pPr>
            <a:r>
              <a:rPr lang="en-GB" sz="2000">
                <a:solidFill>
                  <a:srgbClr val="000000"/>
                </a:solidFill>
                <a:latin typeface="PT Sans Narrow"/>
                <a:ea typeface="PT Sans Narrow"/>
                <a:cs typeface="PT Sans Narrow"/>
                <a:sym typeface="PT Sans Narrow"/>
              </a:rPr>
              <a:t>Deaf British Association. (2014). Accessing public services: Issues for deaf people. Retrieved from</a:t>
            </a:r>
            <a:r>
              <a:rPr lang="en-GB" sz="2000">
                <a:solidFill>
                  <a:srgbClr val="000000"/>
                </a:solidFill>
                <a:uFill>
                  <a:noFill/>
                </a:uFill>
                <a:latin typeface="PT Sans Narrow"/>
                <a:ea typeface="PT Sans Narrow"/>
                <a:cs typeface="PT Sans Narrow"/>
                <a:sym typeface="PT Sans Narrow"/>
                <a:hlinkClick r:id="rId5"/>
              </a:rPr>
              <a:t> </a:t>
            </a:r>
            <a:r>
              <a:rPr lang="en-GB" sz="2000" u="sng">
                <a:solidFill>
                  <a:schemeClr val="hlink"/>
                </a:solidFill>
                <a:latin typeface="PT Sans Narrow"/>
                <a:ea typeface="PT Sans Narrow"/>
                <a:cs typeface="PT Sans Narrow"/>
                <a:sym typeface="PT Sans Narrow"/>
                <a:hlinkClick r:id="rId5"/>
              </a:rPr>
              <a:t>https://bda.org.uk/.../BDA_Accessing_Public_Services-Issues_for_Deaf_People-Lond</a:t>
            </a:r>
            <a:r>
              <a:rPr lang="en-GB" sz="2000">
                <a:solidFill>
                  <a:srgbClr val="006621"/>
                </a:solidFill>
                <a:latin typeface="PT Sans Narrow"/>
                <a:ea typeface="PT Sans Narrow"/>
                <a:cs typeface="PT Sans Narrow"/>
                <a:sym typeface="PT Sans Narrow"/>
              </a:rPr>
              <a:t>.</a:t>
            </a:r>
            <a:endParaRPr sz="2000">
              <a:solidFill>
                <a:srgbClr val="006621"/>
              </a:solidFill>
              <a:latin typeface="PT Sans Narrow"/>
              <a:ea typeface="PT Sans Narrow"/>
              <a:cs typeface="PT Sans Narrow"/>
              <a:sym typeface="PT Sans Narrow"/>
            </a:endParaRPr>
          </a:p>
          <a:p>
            <a:pPr marL="457200" lvl="0" indent="-457200" algn="l" rtl="0">
              <a:spcBef>
                <a:spcPts val="0"/>
              </a:spcBef>
              <a:spcAft>
                <a:spcPts val="0"/>
              </a:spcAft>
              <a:buNone/>
            </a:pPr>
            <a:endParaRPr sz="2000">
              <a:solidFill>
                <a:srgbClr val="006621"/>
              </a:solidFill>
              <a:latin typeface="PT Sans Narrow"/>
              <a:ea typeface="PT Sans Narrow"/>
              <a:cs typeface="PT Sans Narrow"/>
              <a:sym typeface="PT Sans Narrow"/>
            </a:endParaRPr>
          </a:p>
          <a:p>
            <a:pPr marL="457200" lvl="0" indent="-457200" algn="l" rtl="0">
              <a:spcBef>
                <a:spcPts val="0"/>
              </a:spcBef>
              <a:spcAft>
                <a:spcPts val="0"/>
              </a:spcAft>
              <a:buNone/>
            </a:pPr>
            <a:r>
              <a:rPr lang="en-GB" sz="2000">
                <a:solidFill>
                  <a:srgbClr val="000000"/>
                </a:solidFill>
                <a:latin typeface="PT Sans Narrow"/>
                <a:ea typeface="PT Sans Narrow"/>
                <a:cs typeface="PT Sans Narrow"/>
                <a:sym typeface="PT Sans Narrow"/>
              </a:rPr>
              <a:t>Grant, S. (2008). Reaching deaf minds</a:t>
            </a:r>
            <a:r>
              <a:rPr lang="en-GB" sz="2000" b="1">
                <a:solidFill>
                  <a:srgbClr val="000000"/>
                </a:solidFill>
                <a:latin typeface="PT Sans Narrow"/>
                <a:ea typeface="PT Sans Narrow"/>
                <a:cs typeface="PT Sans Narrow"/>
                <a:sym typeface="PT Sans Narrow"/>
              </a:rPr>
              <a:t>-</a:t>
            </a:r>
            <a:r>
              <a:rPr lang="en-GB" sz="2000">
                <a:solidFill>
                  <a:srgbClr val="000000"/>
                </a:solidFill>
                <a:latin typeface="PT Sans Narrow"/>
                <a:ea typeface="PT Sans Narrow"/>
                <a:cs typeface="PT Sans Narrow"/>
                <a:sym typeface="PT Sans Narrow"/>
              </a:rPr>
              <a:t>In the workplace </a:t>
            </a:r>
            <a:r>
              <a:rPr lang="en-GB" sz="2000">
                <a:solidFill>
                  <a:srgbClr val="231F20"/>
                </a:solidFill>
                <a:latin typeface="PT Sans Narrow"/>
                <a:ea typeface="PT Sans Narrow"/>
                <a:cs typeface="PT Sans Narrow"/>
                <a:sym typeface="PT Sans Narrow"/>
              </a:rPr>
              <a:t>sign’</a:t>
            </a:r>
            <a:r>
              <a:rPr lang="en-GB" sz="2000" i="1">
                <a:solidFill>
                  <a:srgbClr val="231F20"/>
                </a:solidFill>
                <a:latin typeface="PT Sans Narrow"/>
                <a:ea typeface="PT Sans Narrow"/>
                <a:cs typeface="PT Sans Narrow"/>
                <a:sym typeface="PT Sans Narrow"/>
              </a:rPr>
              <a:t>s </a:t>
            </a:r>
            <a:r>
              <a:rPr lang="en-GB" sz="2000">
                <a:solidFill>
                  <a:srgbClr val="231F20"/>
                </a:solidFill>
                <a:latin typeface="PT Sans Narrow"/>
                <a:ea typeface="PT Sans Narrow"/>
                <a:cs typeface="PT Sans Narrow"/>
                <a:sym typeface="PT Sans Narrow"/>
              </a:rPr>
              <a:t>research into the everyday work experiences of deaf people</a:t>
            </a:r>
            <a:r>
              <a:rPr lang="en-GB" sz="2000">
                <a:solidFill>
                  <a:srgbClr val="000000"/>
                </a:solidFill>
                <a:latin typeface="PT Sans Narrow"/>
                <a:ea typeface="PT Sans Narrow"/>
                <a:cs typeface="PT Sans Narrow"/>
                <a:sym typeface="PT Sans Narrow"/>
              </a:rPr>
              <a:t>. </a:t>
            </a:r>
            <a:r>
              <a:rPr lang="en-GB" sz="2000" i="1">
                <a:solidFill>
                  <a:srgbClr val="000000"/>
                </a:solidFill>
                <a:latin typeface="PT Sans Narrow"/>
                <a:ea typeface="PT Sans Narrow"/>
                <a:cs typeface="PT Sans Narrow"/>
                <a:sym typeface="PT Sans Narrow"/>
              </a:rPr>
              <a:t>Signs Research Report</a:t>
            </a:r>
            <a:r>
              <a:rPr lang="en-GB" sz="2000">
                <a:solidFill>
                  <a:srgbClr val="000000"/>
                </a:solidFill>
                <a:latin typeface="PT Sans Narrow"/>
                <a:ea typeface="PT Sans Narrow"/>
                <a:cs typeface="PT Sans Narrow"/>
                <a:sym typeface="PT Sans Narrow"/>
              </a:rPr>
              <a:t>. Retrieved from</a:t>
            </a:r>
            <a:r>
              <a:rPr lang="en-GB" sz="2000">
                <a:solidFill>
                  <a:srgbClr val="000000"/>
                </a:solidFill>
                <a:uFill>
                  <a:noFill/>
                </a:uFill>
                <a:latin typeface="PT Sans Narrow"/>
                <a:ea typeface="PT Sans Narrow"/>
                <a:cs typeface="PT Sans Narrow"/>
                <a:sym typeface="PT Sans Narrow"/>
                <a:hlinkClick r:id="rId6"/>
              </a:rPr>
              <a:t> </a:t>
            </a:r>
            <a:r>
              <a:rPr lang="en-GB" sz="2000" u="sng">
                <a:solidFill>
                  <a:schemeClr val="hlink"/>
                </a:solidFill>
                <a:highlight>
                  <a:srgbClr val="FFFFFF"/>
                </a:highlight>
                <a:latin typeface="PT Sans Narrow"/>
                <a:ea typeface="PT Sans Narrow"/>
                <a:cs typeface="PT Sans Narrow"/>
                <a:sym typeface="PT Sans Narrow"/>
                <a:hlinkClick r:id="rId6"/>
              </a:rPr>
              <a:t>http://deafinfo.org.uk/policy/RDMITW_Report.pdf</a:t>
            </a:r>
            <a:r>
              <a:rPr lang="en-GB" sz="2000">
                <a:solidFill>
                  <a:srgbClr val="000000"/>
                </a:solidFill>
                <a:highlight>
                  <a:srgbClr val="FFFFFF"/>
                </a:highlight>
                <a:latin typeface="PT Sans Narrow"/>
                <a:ea typeface="PT Sans Narrow"/>
                <a:cs typeface="PT Sans Narrow"/>
                <a:sym typeface="PT Sans Narrow"/>
              </a:rPr>
              <a:t> </a:t>
            </a:r>
            <a:r>
              <a:rPr lang="en-GB" sz="2000">
                <a:solidFill>
                  <a:srgbClr val="010101"/>
                </a:solidFill>
                <a:highlight>
                  <a:srgbClr val="FFFFFF"/>
                </a:highlight>
                <a:latin typeface="PT Sans Narrow"/>
                <a:ea typeface="PT Sans Narrow"/>
                <a:cs typeface="PT Sans Narrow"/>
                <a:sym typeface="PT Sans Narrow"/>
              </a:rPr>
              <a:t> </a:t>
            </a:r>
            <a:endParaRPr sz="2000">
              <a:solidFill>
                <a:srgbClr val="010101"/>
              </a:solidFill>
              <a:highlight>
                <a:srgbClr val="FFFFFF"/>
              </a:highlight>
              <a:latin typeface="PT Sans Narrow"/>
              <a:ea typeface="PT Sans Narrow"/>
              <a:cs typeface="PT Sans Narrow"/>
              <a:sym typeface="PT Sans Narrow"/>
            </a:endParaRPr>
          </a:p>
          <a:p>
            <a:pPr marL="457200" lvl="0" indent="-457200" algn="l" rtl="0">
              <a:spcBef>
                <a:spcPts val="0"/>
              </a:spcBef>
              <a:spcAft>
                <a:spcPts val="0"/>
              </a:spcAft>
              <a:buNone/>
            </a:pPr>
            <a:r>
              <a:rPr lang="en-GB" sz="2000">
                <a:solidFill>
                  <a:srgbClr val="000000"/>
                </a:solidFill>
                <a:latin typeface="PT Sans Narrow"/>
                <a:ea typeface="PT Sans Narrow"/>
                <a:cs typeface="PT Sans Narrow"/>
                <a:sym typeface="PT Sans Narrow"/>
              </a:rPr>
              <a:t> </a:t>
            </a:r>
            <a:endParaRPr sz="2000">
              <a:solidFill>
                <a:srgbClr val="000000"/>
              </a:solidFill>
              <a:latin typeface="PT Sans Narrow"/>
              <a:ea typeface="PT Sans Narrow"/>
              <a:cs typeface="PT Sans Narrow"/>
              <a:sym typeface="PT Sans Narrow"/>
            </a:endParaRPr>
          </a:p>
          <a:p>
            <a:pPr marL="457200" lvl="0" indent="-457200" algn="l" rtl="0">
              <a:spcBef>
                <a:spcPts val="0"/>
              </a:spcBef>
              <a:spcAft>
                <a:spcPts val="0"/>
              </a:spcAft>
              <a:buNone/>
            </a:pPr>
            <a:r>
              <a:rPr lang="en-GB" sz="2000">
                <a:solidFill>
                  <a:srgbClr val="000000"/>
                </a:solidFill>
                <a:latin typeface="PT Sans Narrow"/>
                <a:ea typeface="PT Sans Narrow"/>
                <a:cs typeface="PT Sans Narrow"/>
                <a:sym typeface="PT Sans Narrow"/>
              </a:rPr>
              <a:t>Harvey, E. R. (2008). Deafness: A disability or a difference. </a:t>
            </a:r>
            <a:r>
              <a:rPr lang="en-GB" sz="2000" i="1">
                <a:solidFill>
                  <a:srgbClr val="000000"/>
                </a:solidFill>
                <a:latin typeface="PT Sans Narrow"/>
                <a:ea typeface="PT Sans Narrow"/>
                <a:cs typeface="PT Sans Narrow"/>
                <a:sym typeface="PT Sans Narrow"/>
              </a:rPr>
              <a:t>Health Law and Policy Brief</a:t>
            </a:r>
            <a:r>
              <a:rPr lang="en-GB" sz="2000">
                <a:solidFill>
                  <a:srgbClr val="000000"/>
                </a:solidFill>
                <a:latin typeface="PT Sans Narrow"/>
                <a:ea typeface="PT Sans Narrow"/>
                <a:cs typeface="PT Sans Narrow"/>
                <a:sym typeface="PT Sans Narrow"/>
              </a:rPr>
              <a:t>, 2(1), 42-57. Retrieved from</a:t>
            </a:r>
            <a:r>
              <a:rPr lang="en-GB" sz="2000">
                <a:solidFill>
                  <a:srgbClr val="000000"/>
                </a:solidFill>
                <a:uFill>
                  <a:noFill/>
                </a:uFill>
                <a:latin typeface="PT Sans Narrow"/>
                <a:ea typeface="PT Sans Narrow"/>
                <a:cs typeface="PT Sans Narrow"/>
                <a:sym typeface="PT Sans Narrow"/>
                <a:hlinkClick r:id="rId7"/>
              </a:rPr>
              <a:t> </a:t>
            </a:r>
            <a:r>
              <a:rPr lang="en-GB" sz="2000" u="sng">
                <a:solidFill>
                  <a:schemeClr val="hlink"/>
                </a:solidFill>
                <a:latin typeface="PT Sans Narrow"/>
                <a:ea typeface="PT Sans Narrow"/>
                <a:cs typeface="PT Sans Narrow"/>
                <a:sym typeface="PT Sans Narrow"/>
                <a:hlinkClick r:id="rId7"/>
              </a:rPr>
              <a:t>https://digitalcommons.wcl.american.edu/cgi/viewcontent.cgi?referer=https://www.google.com/&amp;httpsredir=1&amp;article=1073&amp;context=hlp</a:t>
            </a:r>
            <a:endParaRPr sz="2000" u="sng">
              <a:solidFill>
                <a:schemeClr val="hlink"/>
              </a:solidFill>
              <a:latin typeface="PT Sans Narrow"/>
              <a:ea typeface="PT Sans Narrow"/>
              <a:cs typeface="PT Sans Narrow"/>
              <a:sym typeface="PT Sans Narrow"/>
              <a:hlinkClick r:id="rId7"/>
            </a:endParaRPr>
          </a:p>
          <a:p>
            <a:pPr marL="0" lvl="0" indent="0" algn="l" rtl="0">
              <a:spcBef>
                <a:spcPts val="0"/>
              </a:spcBef>
              <a:spcAft>
                <a:spcPts val="2100"/>
              </a:spcAft>
              <a:buNone/>
            </a:pPr>
            <a:endParaRPr sz="1800">
              <a:solidFill>
                <a:srgbClr val="000000"/>
              </a:solidFill>
              <a:latin typeface="PT Sans Narrow"/>
              <a:ea typeface="PT Sans Narrow"/>
              <a:cs typeface="PT Sans Narrow"/>
              <a:sym typeface="PT Sans Narrow"/>
            </a:endParaRPr>
          </a:p>
        </p:txBody>
      </p:sp>
      <p:sp>
        <p:nvSpPr>
          <p:cNvPr id="315" name="Google Shape;315;g5b95289343_0_1548"/>
          <p:cNvSpPr txBox="1">
            <a:spLocks noGrp="1"/>
          </p:cNvSpPr>
          <p:nvPr>
            <p:ph type="body" idx="2"/>
          </p:nvPr>
        </p:nvSpPr>
        <p:spPr>
          <a:xfrm>
            <a:off x="6443200" y="2007600"/>
            <a:ext cx="5333100" cy="41016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5b9759f7dc_0_22"/>
          <p:cNvSpPr txBox="1">
            <a:spLocks noGrp="1"/>
          </p:cNvSpPr>
          <p:nvPr>
            <p:ph type="body" idx="1"/>
          </p:nvPr>
        </p:nvSpPr>
        <p:spPr>
          <a:xfrm>
            <a:off x="375300" y="1833425"/>
            <a:ext cx="11441400" cy="4589700"/>
          </a:xfrm>
          <a:prstGeom prst="rect">
            <a:avLst/>
          </a:prstGeom>
        </p:spPr>
        <p:txBody>
          <a:bodyPr spcFirstLastPara="1" wrap="square" lIns="121900" tIns="121900" rIns="121900" bIns="121900" anchor="t" anchorCtr="0">
            <a:noAutofit/>
          </a:bodyPr>
          <a:lstStyle/>
          <a:p>
            <a:pPr marL="457200" lvl="0" indent="-457200" algn="l" rtl="0">
              <a:spcBef>
                <a:spcPts val="0"/>
              </a:spcBef>
              <a:spcAft>
                <a:spcPts val="0"/>
              </a:spcAft>
              <a:buNone/>
            </a:pPr>
            <a:r>
              <a:rPr lang="en-GB" sz="2000">
                <a:solidFill>
                  <a:srgbClr val="000000"/>
                </a:solidFill>
                <a:latin typeface="PT Sans Narrow"/>
                <a:ea typeface="PT Sans Narrow"/>
                <a:cs typeface="PT Sans Narrow"/>
                <a:sym typeface="PT Sans Narrow"/>
              </a:rPr>
              <a:t>Naseribooriabadi, T., Sadoughi, F. &amp; Sheikhtaheri, A. (2017) Barriers and facilitators of health literacy among D/deaf individuals: A review article. </a:t>
            </a:r>
            <a:r>
              <a:rPr lang="en-GB" sz="2000" i="1">
                <a:solidFill>
                  <a:srgbClr val="000000"/>
                </a:solidFill>
                <a:latin typeface="PT Sans Narrow"/>
                <a:ea typeface="PT Sans Narrow"/>
                <a:cs typeface="PT Sans Narrow"/>
                <a:sym typeface="PT Sans Narrow"/>
              </a:rPr>
              <a:t>Iran J Public Health</a:t>
            </a:r>
            <a:r>
              <a:rPr lang="en-GB" sz="2000">
                <a:solidFill>
                  <a:srgbClr val="000000"/>
                </a:solidFill>
                <a:latin typeface="PT Sans Narrow"/>
                <a:ea typeface="PT Sans Narrow"/>
                <a:cs typeface="PT Sans Narrow"/>
                <a:sym typeface="PT Sans Narrow"/>
              </a:rPr>
              <a:t>, </a:t>
            </a:r>
            <a:r>
              <a:rPr lang="en-GB" sz="2000" i="1">
                <a:solidFill>
                  <a:srgbClr val="000000"/>
                </a:solidFill>
                <a:latin typeface="PT Sans Narrow"/>
                <a:ea typeface="PT Sans Narrow"/>
                <a:cs typeface="PT Sans Narrow"/>
                <a:sym typeface="PT Sans Narrow"/>
              </a:rPr>
              <a:t>46(11), </a:t>
            </a:r>
            <a:r>
              <a:rPr lang="en-GB" sz="2000">
                <a:solidFill>
                  <a:srgbClr val="000000"/>
                </a:solidFill>
                <a:latin typeface="PT Sans Narrow"/>
                <a:ea typeface="PT Sans Narrow"/>
                <a:cs typeface="PT Sans Narrow"/>
                <a:sym typeface="PT Sans Narrow"/>
              </a:rPr>
              <a:t>1465-1474. Retrieved from</a:t>
            </a:r>
            <a:r>
              <a:rPr lang="en-GB" sz="2000">
                <a:solidFill>
                  <a:srgbClr val="000000"/>
                </a:solidFill>
                <a:uFill>
                  <a:noFill/>
                </a:uFill>
                <a:latin typeface="PT Sans Narrow"/>
                <a:ea typeface="PT Sans Narrow"/>
                <a:cs typeface="PT Sans Narrow"/>
                <a:sym typeface="PT Sans Narrow"/>
                <a:hlinkClick r:id="rId3"/>
              </a:rPr>
              <a:t> </a:t>
            </a:r>
            <a:r>
              <a:rPr lang="en-GB" sz="2000" u="sng">
                <a:solidFill>
                  <a:schemeClr val="hlink"/>
                </a:solidFill>
                <a:latin typeface="PT Sans Narrow"/>
                <a:ea typeface="PT Sans Narrow"/>
                <a:cs typeface="PT Sans Narrow"/>
                <a:sym typeface="PT Sans Narrow"/>
                <a:hlinkClick r:id="rId4"/>
              </a:rPr>
              <a:t>https://www.google.com/url?sa=t&amp;rct=j&amp;q=&amp;esrc=s&amp;source=web&amp;cd=1&amp;ved=2ahUKEwjziI7vt4fjAhVhxFkKHcwVACUQFjAAegQIAxAB&amp;url=https%3A%2F%2Fwww.ncbi.nlm.nih.gov%2Fpmc%2Farticles%2FPMC5696685%2F&amp;usg=AOvVaw29SSvUG98mEJzKR3cKFa3R</a:t>
            </a:r>
            <a:endParaRPr sz="2000"/>
          </a:p>
          <a:p>
            <a:pPr marL="457200" lvl="0" indent="-457200" algn="l" rtl="0">
              <a:spcBef>
                <a:spcPts val="0"/>
              </a:spcBef>
              <a:spcAft>
                <a:spcPts val="0"/>
              </a:spcAft>
              <a:buNone/>
            </a:pPr>
            <a:endParaRPr sz="2000" u="sng">
              <a:solidFill>
                <a:schemeClr val="hlink"/>
              </a:solidFill>
              <a:latin typeface="PT Sans Narrow"/>
              <a:ea typeface="PT Sans Narrow"/>
              <a:cs typeface="PT Sans Narrow"/>
              <a:sym typeface="PT Sans Narrow"/>
              <a:hlinkClick r:id="rId3"/>
            </a:endParaRPr>
          </a:p>
          <a:p>
            <a:pPr marL="457200" lvl="0" indent="-457200" algn="l" rtl="0">
              <a:spcBef>
                <a:spcPts val="0"/>
              </a:spcBef>
              <a:spcAft>
                <a:spcPts val="0"/>
              </a:spcAft>
              <a:buNone/>
            </a:pPr>
            <a:r>
              <a:rPr lang="en-GB" sz="2000">
                <a:solidFill>
                  <a:srgbClr val="000000"/>
                </a:solidFill>
                <a:latin typeface="PT Sans Narrow"/>
                <a:ea typeface="PT Sans Narrow"/>
                <a:cs typeface="PT Sans Narrow"/>
                <a:sym typeface="PT Sans Narrow"/>
              </a:rPr>
              <a:t>Parks, E., Epely, C. &amp; Parks. J. (2011). A sociolinguistic profile of the Jamaican deaf community. </a:t>
            </a:r>
            <a:r>
              <a:rPr lang="en-GB" sz="2000" i="1">
                <a:solidFill>
                  <a:srgbClr val="000000"/>
                </a:solidFill>
                <a:latin typeface="PT Sans Narrow"/>
                <a:ea typeface="PT Sans Narrow"/>
                <a:cs typeface="PT Sans Narrow"/>
                <a:sym typeface="PT Sans Narrow"/>
              </a:rPr>
              <a:t>SIL International</a:t>
            </a:r>
            <a:r>
              <a:rPr lang="en-GB" sz="2000">
                <a:solidFill>
                  <a:srgbClr val="000000"/>
                </a:solidFill>
                <a:latin typeface="PT Sans Narrow"/>
                <a:ea typeface="PT Sans Narrow"/>
                <a:cs typeface="PT Sans Narrow"/>
                <a:sym typeface="PT Sans Narrow"/>
              </a:rPr>
              <a:t> </a:t>
            </a:r>
            <a:r>
              <a:rPr lang="en-GB" sz="2000" i="1">
                <a:solidFill>
                  <a:srgbClr val="000000"/>
                </a:solidFill>
                <a:latin typeface="PT Sans Narrow"/>
                <a:ea typeface="PT Sans Narrow"/>
                <a:cs typeface="PT Sans Narrow"/>
                <a:sym typeface="PT Sans Narrow"/>
              </a:rPr>
              <a:t>Electronic Survey Report</a:t>
            </a:r>
            <a:r>
              <a:rPr lang="en-GB" sz="2000">
                <a:solidFill>
                  <a:srgbClr val="000000"/>
                </a:solidFill>
                <a:latin typeface="PT Sans Narrow"/>
                <a:ea typeface="PT Sans Narrow"/>
                <a:cs typeface="PT Sans Narrow"/>
                <a:sym typeface="PT Sans Narrow"/>
              </a:rPr>
              <a:t>. Retrieved from</a:t>
            </a:r>
            <a:r>
              <a:rPr lang="en-GB" sz="2000">
                <a:solidFill>
                  <a:srgbClr val="000000"/>
                </a:solidFill>
                <a:uFill>
                  <a:noFill/>
                </a:uFill>
                <a:latin typeface="PT Sans Narrow"/>
                <a:ea typeface="PT Sans Narrow"/>
                <a:cs typeface="PT Sans Narrow"/>
                <a:sym typeface="PT Sans Narrow"/>
                <a:hlinkClick r:id="rId5"/>
              </a:rPr>
              <a:t> </a:t>
            </a:r>
            <a:r>
              <a:rPr lang="en-GB" sz="2000" u="sng">
                <a:solidFill>
                  <a:schemeClr val="hlink"/>
                </a:solidFill>
                <a:latin typeface="PT Sans Narrow"/>
                <a:ea typeface="PT Sans Narrow"/>
                <a:cs typeface="PT Sans Narrow"/>
                <a:sym typeface="PT Sans Narrow"/>
                <a:hlinkClick r:id="rId5"/>
              </a:rPr>
              <a:t>https://www.sil.org/system/files/reapdata/15/67/47/156747060387245176234595117050411867142/silesr2011_026.pdf</a:t>
            </a:r>
            <a:endParaRPr sz="2000"/>
          </a:p>
          <a:p>
            <a:pPr marL="0" lvl="0" indent="0" algn="l" rtl="0">
              <a:spcBef>
                <a:spcPts val="0"/>
              </a:spcBef>
              <a:spcAft>
                <a:spcPts val="0"/>
              </a:spcAft>
              <a:buNone/>
            </a:pPr>
            <a:endParaRPr sz="2000" u="sng">
              <a:solidFill>
                <a:schemeClr val="hlink"/>
              </a:solidFill>
              <a:latin typeface="PT Sans Narrow"/>
              <a:ea typeface="PT Sans Narrow"/>
              <a:cs typeface="PT Sans Narrow"/>
              <a:sym typeface="PT Sans Narrow"/>
              <a:hlinkClick r:id="rId5"/>
            </a:endParaRPr>
          </a:p>
          <a:p>
            <a:pPr marL="457200" lvl="0" indent="-457200" algn="l" rtl="0">
              <a:spcBef>
                <a:spcPts val="0"/>
              </a:spcBef>
              <a:spcAft>
                <a:spcPts val="0"/>
              </a:spcAft>
              <a:buNone/>
            </a:pPr>
            <a:r>
              <a:rPr lang="en-GB" sz="2000">
                <a:solidFill>
                  <a:srgbClr val="000000"/>
                </a:solidFill>
                <a:latin typeface="PT Sans Narrow"/>
                <a:ea typeface="PT Sans Narrow"/>
                <a:cs typeface="PT Sans Narrow"/>
                <a:sym typeface="PT Sans Narrow"/>
              </a:rPr>
              <a:t>The Planning Institute of Jamaica. (2015). School-to-work transition of the Deaf in Jamaica. Retrieved from</a:t>
            </a:r>
            <a:r>
              <a:rPr lang="en-GB" sz="2000">
                <a:solidFill>
                  <a:srgbClr val="000000"/>
                </a:solidFill>
                <a:uFill>
                  <a:noFill/>
                </a:uFill>
                <a:latin typeface="PT Sans Narrow"/>
                <a:ea typeface="PT Sans Narrow"/>
                <a:cs typeface="PT Sans Narrow"/>
                <a:sym typeface="PT Sans Narrow"/>
                <a:hlinkClick r:id="rId6"/>
              </a:rPr>
              <a:t> </a:t>
            </a:r>
            <a:r>
              <a:rPr lang="en-GB" sz="2000" u="sng">
                <a:solidFill>
                  <a:schemeClr val="hlink"/>
                </a:solidFill>
                <a:latin typeface="PT Sans Narrow"/>
                <a:ea typeface="PT Sans Narrow"/>
                <a:cs typeface="PT Sans Narrow"/>
                <a:sym typeface="PT Sans Narrow"/>
                <a:hlinkClick r:id="rId6"/>
              </a:rPr>
              <a:t>https://www.pioj.gov.jm/Portals/0/Social_Sector/FINAL-DeafStudy-Oct-7-2015(merged%20with%20Deafness%20Terminology).pdf</a:t>
            </a:r>
            <a:endParaRPr sz="2000"/>
          </a:p>
          <a:p>
            <a:pPr marL="457200" lvl="0" indent="-457200" algn="l" rtl="0">
              <a:spcBef>
                <a:spcPts val="0"/>
              </a:spcBef>
              <a:spcAft>
                <a:spcPts val="0"/>
              </a:spcAft>
              <a:buNone/>
            </a:pPr>
            <a:endParaRPr sz="2000" u="sng">
              <a:solidFill>
                <a:schemeClr val="hlink"/>
              </a:solidFill>
              <a:latin typeface="PT Sans Narrow"/>
              <a:ea typeface="PT Sans Narrow"/>
              <a:cs typeface="PT Sans Narrow"/>
              <a:sym typeface="PT Sans Narrow"/>
              <a:hlinkClick r:id="rId6"/>
            </a:endParaRPr>
          </a:p>
          <a:p>
            <a:pPr marL="0" lvl="0" indent="0" algn="l" rtl="0">
              <a:spcBef>
                <a:spcPts val="0"/>
              </a:spcBef>
              <a:spcAft>
                <a:spcPts val="2100"/>
              </a:spcAft>
              <a:buNone/>
            </a:pPr>
            <a:endParaRPr sz="2000">
              <a:latin typeface="PT Sans Narrow"/>
              <a:ea typeface="PT Sans Narrow"/>
              <a:cs typeface="PT Sans Narrow"/>
              <a:sym typeface="PT Sans Narrow"/>
            </a:endParaRPr>
          </a:p>
        </p:txBody>
      </p:sp>
      <p:sp>
        <p:nvSpPr>
          <p:cNvPr id="322" name="Google Shape;322;g5b9759f7dc_0_22"/>
          <p:cNvSpPr txBox="1">
            <a:spLocks noGrp="1"/>
          </p:cNvSpPr>
          <p:nvPr>
            <p:ph type="title"/>
          </p:nvPr>
        </p:nvSpPr>
        <p:spPr>
          <a:xfrm>
            <a:off x="295058" y="533925"/>
            <a:ext cx="11360700" cy="831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REFERENCES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5b9759f7dc_0_31"/>
          <p:cNvSpPr txBox="1">
            <a:spLocks noGrp="1"/>
          </p:cNvSpPr>
          <p:nvPr>
            <p:ph type="body" idx="1"/>
          </p:nvPr>
        </p:nvSpPr>
        <p:spPr>
          <a:xfrm>
            <a:off x="415625" y="1782000"/>
            <a:ext cx="10694700" cy="4196100"/>
          </a:xfrm>
          <a:prstGeom prst="rect">
            <a:avLst/>
          </a:prstGeom>
        </p:spPr>
        <p:txBody>
          <a:bodyPr spcFirstLastPara="1" wrap="square" lIns="121900" tIns="121900" rIns="121900" bIns="121900" anchor="t" anchorCtr="0">
            <a:noAutofit/>
          </a:bodyPr>
          <a:lstStyle/>
          <a:p>
            <a:pPr marL="457200" lvl="0" indent="-457200" algn="l" rtl="0">
              <a:spcBef>
                <a:spcPts val="0"/>
              </a:spcBef>
              <a:spcAft>
                <a:spcPts val="0"/>
              </a:spcAft>
              <a:buNone/>
            </a:pPr>
            <a:r>
              <a:rPr lang="en-GB" sz="1800">
                <a:solidFill>
                  <a:srgbClr val="000000"/>
                </a:solidFill>
                <a:latin typeface="PT Sans Narrow"/>
                <a:ea typeface="PT Sans Narrow"/>
                <a:cs typeface="PT Sans Narrow"/>
                <a:sym typeface="PT Sans Narrow"/>
              </a:rPr>
              <a:t>The United Nations. (2006). Convention on the Rights of Persons with Disabilities and Optional Protocol. </a:t>
            </a:r>
            <a:endParaRPr sz="1800">
              <a:solidFill>
                <a:srgbClr val="000000"/>
              </a:solidFill>
              <a:latin typeface="PT Sans Narrow"/>
              <a:ea typeface="PT Sans Narrow"/>
              <a:cs typeface="PT Sans Narrow"/>
              <a:sym typeface="PT Sans Narrow"/>
            </a:endParaRPr>
          </a:p>
          <a:p>
            <a:pPr marL="457200" lvl="0" indent="-457200" algn="l" rtl="0">
              <a:spcBef>
                <a:spcPts val="0"/>
              </a:spcBef>
              <a:spcAft>
                <a:spcPts val="0"/>
              </a:spcAft>
              <a:buNone/>
            </a:pPr>
            <a:endParaRPr sz="1800">
              <a:solidFill>
                <a:srgbClr val="000000"/>
              </a:solidFill>
              <a:latin typeface="PT Sans Narrow"/>
              <a:ea typeface="PT Sans Narrow"/>
              <a:cs typeface="PT Sans Narrow"/>
              <a:sym typeface="PT Sans Narrow"/>
            </a:endParaRPr>
          </a:p>
          <a:p>
            <a:pPr marL="457200" lvl="0" indent="-457200" algn="l" rtl="0">
              <a:spcBef>
                <a:spcPts val="0"/>
              </a:spcBef>
              <a:spcAft>
                <a:spcPts val="0"/>
              </a:spcAft>
              <a:buNone/>
            </a:pPr>
            <a:r>
              <a:rPr lang="en-GB" sz="1800">
                <a:solidFill>
                  <a:srgbClr val="000000"/>
                </a:solidFill>
                <a:latin typeface="PT Sans Narrow"/>
                <a:ea typeface="PT Sans Narrow"/>
                <a:cs typeface="PT Sans Narrow"/>
                <a:sym typeface="PT Sans Narrow"/>
              </a:rPr>
              <a:t>The United Nations. (2016). Leaving no one behind: The imperative of inclusive development. </a:t>
            </a:r>
            <a:r>
              <a:rPr lang="en-GB" sz="1800" i="1">
                <a:solidFill>
                  <a:srgbClr val="000000"/>
                </a:solidFill>
                <a:latin typeface="PT Sans Narrow"/>
                <a:ea typeface="PT Sans Narrow"/>
                <a:cs typeface="PT Sans Narrow"/>
                <a:sym typeface="PT Sans Narrow"/>
              </a:rPr>
              <a:t>Report on the World Social Situation 2016. </a:t>
            </a:r>
            <a:r>
              <a:rPr lang="en-GB" sz="1800">
                <a:solidFill>
                  <a:srgbClr val="000000"/>
                </a:solidFill>
                <a:latin typeface="PT Sans Narrow"/>
                <a:ea typeface="PT Sans Narrow"/>
                <a:cs typeface="PT Sans Narrow"/>
                <a:sym typeface="PT Sans Narrow"/>
              </a:rPr>
              <a:t>Retrieved from</a:t>
            </a:r>
            <a:r>
              <a:rPr lang="en-GB" sz="1800">
                <a:solidFill>
                  <a:srgbClr val="000000"/>
                </a:solidFill>
                <a:uFill>
                  <a:noFill/>
                </a:uFill>
                <a:latin typeface="PT Sans Narrow"/>
                <a:ea typeface="PT Sans Narrow"/>
                <a:cs typeface="PT Sans Narrow"/>
                <a:sym typeface="PT Sans Narrow"/>
                <a:hlinkClick r:id="rId3"/>
              </a:rPr>
              <a:t> </a:t>
            </a:r>
            <a:r>
              <a:rPr lang="en-GB" sz="1800" u="sng">
                <a:solidFill>
                  <a:schemeClr val="hlink"/>
                </a:solidFill>
                <a:latin typeface="PT Sans Narrow"/>
                <a:ea typeface="PT Sans Narrow"/>
                <a:cs typeface="PT Sans Narrow"/>
                <a:sym typeface="PT Sans Narrow"/>
                <a:hlinkClick r:id="rId4"/>
              </a:rPr>
              <a:t>https://www.google.com/url?sa=t&amp;rct=j&amp;q=&amp;esrc=s&amp;source=web&amp;cd=2&amp;cad=rja&amp;uact=8&amp;ved=2ahUKEwjwwJDmrofjAhUF2VkKHadzB98QFjABegQIAhAB&amp;url=https%3A%2F%2Fwww.un.org%2Fdevelopment%2Fdesa%2Fdspd%2Freport-on-the-world-social-situation-rwss-social-policy-and-development-division%2Frwss2016.html&amp;usg=AOvVaw0GHjMOK_aOdjIe4ULfX-Yj</a:t>
            </a:r>
            <a:endParaRPr/>
          </a:p>
          <a:p>
            <a:pPr marL="457200" lvl="0" indent="-457200" algn="l" rtl="0">
              <a:spcBef>
                <a:spcPts val="0"/>
              </a:spcBef>
              <a:spcAft>
                <a:spcPts val="0"/>
              </a:spcAft>
              <a:buNone/>
            </a:pPr>
            <a:endParaRPr sz="1800" u="sng">
              <a:solidFill>
                <a:schemeClr val="hlink"/>
              </a:solidFill>
              <a:latin typeface="PT Sans Narrow"/>
              <a:ea typeface="PT Sans Narrow"/>
              <a:cs typeface="PT Sans Narrow"/>
              <a:sym typeface="PT Sans Narrow"/>
              <a:hlinkClick r:id="rId3"/>
            </a:endParaRPr>
          </a:p>
          <a:p>
            <a:pPr marL="457200" lvl="0" indent="-546100" algn="l" rtl="0">
              <a:spcBef>
                <a:spcPts val="0"/>
              </a:spcBef>
              <a:spcAft>
                <a:spcPts val="0"/>
              </a:spcAft>
              <a:buNone/>
            </a:pPr>
            <a:r>
              <a:rPr lang="en-GB" sz="1800">
                <a:solidFill>
                  <a:srgbClr val="000000"/>
                </a:solidFill>
                <a:latin typeface="PT Sans Narrow"/>
                <a:ea typeface="PT Sans Narrow"/>
                <a:cs typeface="PT Sans Narrow"/>
                <a:sym typeface="PT Sans Narrow"/>
              </a:rPr>
              <a:t>World Federation for the Deaf [n.d.]. Complementary or diametrically opposed: Situating deaf communities within ‘disability’ vs ‘cultural and linguistic minority’ constructs: Position Paper. Retrieved from</a:t>
            </a:r>
            <a:r>
              <a:rPr lang="en-GB" sz="1800">
                <a:solidFill>
                  <a:srgbClr val="000000"/>
                </a:solidFill>
                <a:uFill>
                  <a:noFill/>
                </a:uFill>
                <a:latin typeface="PT Sans Narrow"/>
                <a:ea typeface="PT Sans Narrow"/>
                <a:cs typeface="PT Sans Narrow"/>
                <a:sym typeface="PT Sans Narrow"/>
                <a:hlinkClick r:id="rId5"/>
              </a:rPr>
              <a:t> </a:t>
            </a:r>
            <a:r>
              <a:rPr lang="en-GB" sz="1800" u="sng">
                <a:solidFill>
                  <a:schemeClr val="hlink"/>
                </a:solidFill>
                <a:latin typeface="PT Sans Narrow"/>
                <a:ea typeface="PT Sans Narrow"/>
                <a:cs typeface="PT Sans Narrow"/>
                <a:sym typeface="PT Sans Narrow"/>
                <a:hlinkClick r:id="rId5"/>
              </a:rPr>
              <a:t>https://wfdeaf.org/wp.../07/LM-and-D-Discussion-Paper-FINAL-11-May-2018.pdf</a:t>
            </a:r>
            <a:endParaRPr sz="1800" u="sng">
              <a:solidFill>
                <a:schemeClr val="hlink"/>
              </a:solidFill>
              <a:latin typeface="PT Sans Narrow"/>
              <a:ea typeface="PT Sans Narrow"/>
              <a:cs typeface="PT Sans Narrow"/>
              <a:sym typeface="PT Sans Narrow"/>
              <a:hlinkClick r:id="rId5"/>
            </a:endParaRPr>
          </a:p>
          <a:p>
            <a:pPr marL="457200" lvl="0" indent="-457200" algn="l" rtl="0">
              <a:spcBef>
                <a:spcPts val="0"/>
              </a:spcBef>
              <a:spcAft>
                <a:spcPts val="0"/>
              </a:spcAft>
              <a:buNone/>
            </a:pPr>
            <a:r>
              <a:rPr lang="en-GB" sz="1800">
                <a:solidFill>
                  <a:srgbClr val="000000"/>
                </a:solidFill>
                <a:latin typeface="PT Sans Narrow"/>
                <a:ea typeface="PT Sans Narrow"/>
                <a:cs typeface="PT Sans Narrow"/>
                <a:sym typeface="PT Sans Narrow"/>
              </a:rPr>
              <a:t> </a:t>
            </a:r>
            <a:endParaRPr sz="1800">
              <a:solidFill>
                <a:srgbClr val="000000"/>
              </a:solidFill>
              <a:latin typeface="PT Sans Narrow"/>
              <a:ea typeface="PT Sans Narrow"/>
              <a:cs typeface="PT Sans Narrow"/>
              <a:sym typeface="PT Sans Narrow"/>
            </a:endParaRPr>
          </a:p>
          <a:p>
            <a:pPr marL="457200" lvl="0" indent="-457200" algn="l" rtl="0">
              <a:spcBef>
                <a:spcPts val="0"/>
              </a:spcBef>
              <a:spcAft>
                <a:spcPts val="0"/>
              </a:spcAft>
              <a:buNone/>
            </a:pPr>
            <a:r>
              <a:rPr lang="en-GB" sz="1800">
                <a:solidFill>
                  <a:srgbClr val="000000"/>
                </a:solidFill>
                <a:latin typeface="PT Sans Narrow"/>
                <a:ea typeface="PT Sans Narrow"/>
                <a:cs typeface="PT Sans Narrow"/>
                <a:sym typeface="PT Sans Narrow"/>
              </a:rPr>
              <a:t>World Health Organization. (2011). World Report on Disability 2011. Retrieved from</a:t>
            </a:r>
            <a:r>
              <a:rPr lang="en-GB" sz="1800">
                <a:solidFill>
                  <a:srgbClr val="000000"/>
                </a:solidFill>
                <a:uFill>
                  <a:noFill/>
                </a:uFill>
                <a:latin typeface="PT Sans Narrow"/>
                <a:ea typeface="PT Sans Narrow"/>
                <a:cs typeface="PT Sans Narrow"/>
                <a:sym typeface="PT Sans Narrow"/>
                <a:hlinkClick r:id="rId6"/>
              </a:rPr>
              <a:t> </a:t>
            </a:r>
            <a:r>
              <a:rPr lang="en-GB" sz="1800" u="sng">
                <a:solidFill>
                  <a:schemeClr val="hlink"/>
                </a:solidFill>
                <a:latin typeface="PT Sans Narrow"/>
                <a:ea typeface="PT Sans Narrow"/>
                <a:cs typeface="PT Sans Narrow"/>
                <a:sym typeface="PT Sans Narrow"/>
                <a:hlinkClick r:id="rId6"/>
              </a:rPr>
              <a:t>https://www.google.com/url?sa=t&amp;rct=j&amp;q=&amp;esrc=s&amp;source=web&amp;cd=5&amp;ved=2ahUKEwjeiJjzr4fjAhWpxFkKHfNxC8IQFjAEegQIAhAC&amp;url=https%3A%2F%2Fwww.who.int%2Fdisabilities%2Fworld_report%2F2011%2Freport.pdf&amp;usg=AOvVaw2xEwmN7Ae-COE3c5NflN-4</a:t>
            </a:r>
            <a:endParaRPr sz="1800" u="sng">
              <a:solidFill>
                <a:schemeClr val="hlink"/>
              </a:solidFill>
              <a:latin typeface="PT Sans Narrow"/>
              <a:ea typeface="PT Sans Narrow"/>
              <a:cs typeface="PT Sans Narrow"/>
              <a:sym typeface="PT Sans Narrow"/>
              <a:hlinkClick r:id="rId6"/>
            </a:endParaRPr>
          </a:p>
          <a:p>
            <a:pPr marL="0" lvl="0" indent="0" algn="l" rtl="0">
              <a:spcBef>
                <a:spcPts val="0"/>
              </a:spcBef>
              <a:spcAft>
                <a:spcPts val="2100"/>
              </a:spcAft>
              <a:buNone/>
            </a:pPr>
            <a:endParaRPr sz="1800">
              <a:latin typeface="PT Sans Narrow"/>
              <a:ea typeface="PT Sans Narrow"/>
              <a:cs typeface="PT Sans Narrow"/>
              <a:sym typeface="PT Sans Narrow"/>
            </a:endParaRPr>
          </a:p>
        </p:txBody>
      </p:sp>
      <p:sp>
        <p:nvSpPr>
          <p:cNvPr id="329" name="Google Shape;329;g5b9759f7dc_0_31"/>
          <p:cNvSpPr txBox="1">
            <a:spLocks noGrp="1"/>
          </p:cNvSpPr>
          <p:nvPr>
            <p:ph type="title"/>
          </p:nvPr>
        </p:nvSpPr>
        <p:spPr>
          <a:xfrm>
            <a:off x="335233" y="587525"/>
            <a:ext cx="11360700" cy="831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REFERENCES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g5c7daa19d0_0_0"/>
          <p:cNvPicPr preferRelativeResize="0"/>
          <p:nvPr/>
        </p:nvPicPr>
        <p:blipFill>
          <a:blip r:embed="rId3">
            <a:alphaModFix/>
          </a:blip>
          <a:stretch>
            <a:fillRect/>
          </a:stretch>
        </p:blipFill>
        <p:spPr>
          <a:xfrm>
            <a:off x="0" y="0"/>
            <a:ext cx="12266899" cy="6857999"/>
          </a:xfrm>
          <a:prstGeom prst="rect">
            <a:avLst/>
          </a:prstGeom>
          <a:noFill/>
          <a:ln>
            <a:noFill/>
          </a:ln>
        </p:spPr>
      </p:pic>
      <p:sp>
        <p:nvSpPr>
          <p:cNvPr id="335" name="Google Shape;335;g5c7daa19d0_0_0"/>
          <p:cNvSpPr txBox="1">
            <a:spLocks noGrp="1"/>
          </p:cNvSpPr>
          <p:nvPr>
            <p:ph type="title"/>
          </p:nvPr>
        </p:nvSpPr>
        <p:spPr>
          <a:xfrm>
            <a:off x="486300" y="549667"/>
            <a:ext cx="11360700" cy="2051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7000">
                <a:solidFill>
                  <a:srgbClr val="073763"/>
                </a:solidFill>
              </a:rPr>
              <a:t>Thank you for your participation</a:t>
            </a:r>
            <a:r>
              <a:rPr lang="en-GB" sz="7000"/>
              <a:t>!</a:t>
            </a:r>
            <a:endParaRPr sz="7000"/>
          </a:p>
        </p:txBody>
      </p:sp>
      <p:sp>
        <p:nvSpPr>
          <p:cNvPr id="336" name="Google Shape;336;g5c7daa19d0_0_0"/>
          <p:cNvSpPr txBox="1">
            <a:spLocks noGrp="1"/>
          </p:cNvSpPr>
          <p:nvPr>
            <p:ph type="body" idx="1"/>
          </p:nvPr>
        </p:nvSpPr>
        <p:spPr>
          <a:xfrm>
            <a:off x="486300" y="2504175"/>
            <a:ext cx="11360700" cy="1428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GB" sz="4000">
                <a:solidFill>
                  <a:srgbClr val="000000"/>
                </a:solidFill>
                <a:latin typeface="Alfa Slab One"/>
                <a:ea typeface="Alfa Slab One"/>
                <a:cs typeface="Alfa Slab One"/>
                <a:sym typeface="Alfa Slab One"/>
              </a:rPr>
              <a:t>Any Questions?</a:t>
            </a:r>
            <a:endParaRPr sz="4000">
              <a:solidFill>
                <a:srgbClr val="000000"/>
              </a:solidFill>
              <a:latin typeface="Alfa Slab One"/>
              <a:ea typeface="Alfa Slab One"/>
              <a:cs typeface="Alfa Slab One"/>
              <a:sym typeface="Alfa Slab One"/>
            </a:endParaRPr>
          </a:p>
          <a:p>
            <a:pPr marL="0" lvl="0" indent="0" algn="ctr" rtl="0">
              <a:spcBef>
                <a:spcPts val="2100"/>
              </a:spcBef>
              <a:spcAft>
                <a:spcPts val="0"/>
              </a:spcAft>
              <a:buNone/>
            </a:pPr>
            <a:r>
              <a:rPr lang="en-GB" sz="4000">
                <a:solidFill>
                  <a:srgbClr val="000000"/>
                </a:solidFill>
                <a:latin typeface="Alfa Slab One"/>
                <a:ea typeface="Alfa Slab One"/>
                <a:cs typeface="Alfa Slab One"/>
                <a:sym typeface="Alfa Slab One"/>
              </a:rPr>
              <a:t>Contact us!</a:t>
            </a:r>
            <a:endParaRPr sz="3500">
              <a:solidFill>
                <a:srgbClr val="000000"/>
              </a:solidFill>
              <a:latin typeface="Alfa Slab One"/>
              <a:ea typeface="Alfa Slab One"/>
              <a:cs typeface="Alfa Slab One"/>
              <a:sym typeface="Alfa Slab One"/>
            </a:endParaRPr>
          </a:p>
          <a:p>
            <a:pPr marL="0" lvl="0" indent="0" algn="ctr" rtl="0">
              <a:spcBef>
                <a:spcPts val="2100"/>
              </a:spcBef>
              <a:spcAft>
                <a:spcPts val="0"/>
              </a:spcAft>
              <a:buNone/>
            </a:pPr>
            <a:r>
              <a:rPr lang="en-GB" sz="3000" u="sng">
                <a:solidFill>
                  <a:srgbClr val="741B47"/>
                </a:solidFill>
                <a:latin typeface="Alfa Slab One"/>
                <a:ea typeface="Alfa Slab One"/>
                <a:cs typeface="Alfa Slab One"/>
                <a:sym typeface="Alfa Slab One"/>
                <a:hlinkClick r:id="rId4"/>
              </a:rPr>
              <a:t>ksherlock@jamdeaf.org.jm</a:t>
            </a:r>
            <a:r>
              <a:rPr lang="en-GB" sz="3000">
                <a:solidFill>
                  <a:srgbClr val="741B47"/>
                </a:solidFill>
                <a:latin typeface="Alfa Slab One"/>
                <a:ea typeface="Alfa Slab One"/>
                <a:cs typeface="Alfa Slab One"/>
                <a:sym typeface="Alfa Slab One"/>
              </a:rPr>
              <a:t> </a:t>
            </a:r>
            <a:endParaRPr sz="3000">
              <a:solidFill>
                <a:srgbClr val="741B47"/>
              </a:solidFill>
              <a:latin typeface="Alfa Slab One"/>
              <a:ea typeface="Alfa Slab One"/>
              <a:cs typeface="Alfa Slab One"/>
              <a:sym typeface="Alfa Slab One"/>
            </a:endParaRPr>
          </a:p>
          <a:p>
            <a:pPr marL="0" lvl="0" indent="0" algn="ctr" rtl="0">
              <a:spcBef>
                <a:spcPts val="0"/>
              </a:spcBef>
              <a:spcAft>
                <a:spcPts val="0"/>
              </a:spcAft>
              <a:buNone/>
            </a:pPr>
            <a:r>
              <a:rPr lang="en-GB" sz="3000" u="sng">
                <a:solidFill>
                  <a:srgbClr val="741B47"/>
                </a:solidFill>
                <a:latin typeface="Alfa Slab One"/>
                <a:ea typeface="Alfa Slab One"/>
                <a:cs typeface="Alfa Slab One"/>
                <a:sym typeface="Alfa Slab One"/>
                <a:hlinkClick r:id="rId5"/>
              </a:rPr>
              <a:t>dharris@jamdeaf.org.jm</a:t>
            </a:r>
            <a:r>
              <a:rPr lang="en-GB" sz="3000">
                <a:solidFill>
                  <a:srgbClr val="741B47"/>
                </a:solidFill>
                <a:latin typeface="Alfa Slab One"/>
                <a:ea typeface="Alfa Slab One"/>
                <a:cs typeface="Alfa Slab One"/>
                <a:sym typeface="Alfa Slab One"/>
              </a:rPr>
              <a:t> </a:t>
            </a:r>
            <a:endParaRPr sz="3000">
              <a:solidFill>
                <a:srgbClr val="741B47"/>
              </a:solidFill>
              <a:latin typeface="Alfa Slab One"/>
              <a:ea typeface="Alfa Slab One"/>
              <a:cs typeface="Alfa Slab One"/>
              <a:sym typeface="Alfa Slab One"/>
            </a:endParaRPr>
          </a:p>
          <a:p>
            <a:pPr marL="0" lvl="0" indent="0" algn="ctr" rtl="0">
              <a:spcBef>
                <a:spcPts val="0"/>
              </a:spcBef>
              <a:spcAft>
                <a:spcPts val="0"/>
              </a:spcAft>
              <a:buNone/>
            </a:pPr>
            <a:r>
              <a:rPr lang="en-GB" sz="3000" u="sng">
                <a:solidFill>
                  <a:srgbClr val="741B47"/>
                </a:solidFill>
                <a:latin typeface="Alfa Slab One"/>
                <a:ea typeface="Alfa Slab One"/>
                <a:cs typeface="Alfa Slab One"/>
                <a:sym typeface="Alfa Slab One"/>
                <a:hlinkClick r:id="rId6"/>
              </a:rPr>
              <a:t>tewen-smith@jamdeaf.org.jm</a:t>
            </a:r>
            <a:r>
              <a:rPr lang="en-GB" sz="3000">
                <a:solidFill>
                  <a:srgbClr val="741B47"/>
                </a:solidFill>
                <a:latin typeface="Alfa Slab One"/>
                <a:ea typeface="Alfa Slab One"/>
                <a:cs typeface="Alfa Slab One"/>
                <a:sym typeface="Alfa Slab One"/>
              </a:rPr>
              <a:t> </a:t>
            </a:r>
            <a:endParaRPr sz="3000">
              <a:solidFill>
                <a:srgbClr val="741B47"/>
              </a:solidFill>
              <a:latin typeface="Alfa Slab One"/>
              <a:ea typeface="Alfa Slab One"/>
              <a:cs typeface="Alfa Slab One"/>
              <a:sym typeface="Alfa Slab O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5b95289343_0_1437"/>
          <p:cNvSpPr txBox="1">
            <a:spLocks noGrp="1"/>
          </p:cNvSpPr>
          <p:nvPr>
            <p:ph type="body" idx="1"/>
          </p:nvPr>
        </p:nvSpPr>
        <p:spPr>
          <a:xfrm>
            <a:off x="415600" y="2007600"/>
            <a:ext cx="11482500" cy="4101600"/>
          </a:xfrm>
          <a:prstGeom prst="rect">
            <a:avLst/>
          </a:prstGeom>
          <a:noFill/>
          <a:ln>
            <a:noFill/>
          </a:ln>
        </p:spPr>
        <p:txBody>
          <a:bodyPr spcFirstLastPara="1" wrap="square" lIns="91425" tIns="45700" rIns="91425" bIns="45700" anchor="t" anchorCtr="0">
            <a:noAutofit/>
          </a:bodyPr>
          <a:lstStyle/>
          <a:p>
            <a:pPr marL="360000" lvl="0" indent="-370500" algn="l" rtl="0">
              <a:lnSpc>
                <a:spcPct val="150000"/>
              </a:lnSpc>
              <a:spcBef>
                <a:spcPts val="0"/>
              </a:spcBef>
              <a:spcAft>
                <a:spcPts val="0"/>
              </a:spcAft>
              <a:buClr>
                <a:srgbClr val="000000"/>
              </a:buClr>
              <a:buSzPts val="3000"/>
              <a:buFont typeface="Times New Roman"/>
              <a:buChar char="●"/>
            </a:pPr>
            <a:r>
              <a:rPr lang="en-GB" sz="3000">
                <a:solidFill>
                  <a:srgbClr val="000000"/>
                </a:solidFill>
                <a:latin typeface="Times New Roman"/>
                <a:ea typeface="Times New Roman"/>
                <a:cs typeface="Times New Roman"/>
                <a:sym typeface="Times New Roman"/>
              </a:rPr>
              <a:t>UN Convention on the Rights of Persons with Disabilities (2007)</a:t>
            </a:r>
            <a:endParaRPr sz="3000">
              <a:solidFill>
                <a:srgbClr val="000000"/>
              </a:solidFill>
              <a:latin typeface="Times New Roman"/>
              <a:ea typeface="Times New Roman"/>
              <a:cs typeface="Times New Roman"/>
              <a:sym typeface="Times New Roman"/>
            </a:endParaRPr>
          </a:p>
          <a:p>
            <a:pPr marL="360000" lvl="0" indent="-370500" algn="l" rtl="0">
              <a:lnSpc>
                <a:spcPct val="150000"/>
              </a:lnSpc>
              <a:spcBef>
                <a:spcPts val="0"/>
              </a:spcBef>
              <a:spcAft>
                <a:spcPts val="0"/>
              </a:spcAft>
              <a:buClr>
                <a:srgbClr val="000000"/>
              </a:buClr>
              <a:buSzPts val="3000"/>
              <a:buFont typeface="Times New Roman"/>
              <a:buChar char="●"/>
            </a:pPr>
            <a:r>
              <a:rPr lang="en-GB" sz="3000">
                <a:solidFill>
                  <a:srgbClr val="000000"/>
                </a:solidFill>
                <a:latin typeface="Times New Roman"/>
                <a:ea typeface="Times New Roman"/>
                <a:cs typeface="Times New Roman"/>
                <a:sym typeface="Times New Roman"/>
              </a:rPr>
              <a:t>Child Care &amp; Protection Act (2004)</a:t>
            </a:r>
            <a:endParaRPr sz="3000">
              <a:solidFill>
                <a:srgbClr val="000000"/>
              </a:solidFill>
              <a:latin typeface="Times New Roman"/>
              <a:ea typeface="Times New Roman"/>
              <a:cs typeface="Times New Roman"/>
              <a:sym typeface="Times New Roman"/>
            </a:endParaRPr>
          </a:p>
          <a:p>
            <a:pPr marL="360000" marR="0" lvl="0" indent="-370500" algn="l" rtl="0">
              <a:lnSpc>
                <a:spcPct val="150000"/>
              </a:lnSpc>
              <a:spcBef>
                <a:spcPts val="0"/>
              </a:spcBef>
              <a:spcAft>
                <a:spcPts val="0"/>
              </a:spcAft>
              <a:buClr>
                <a:srgbClr val="000000"/>
              </a:buClr>
              <a:buSzPts val="3000"/>
              <a:buFont typeface="Times New Roman"/>
              <a:buChar char="●"/>
            </a:pPr>
            <a:r>
              <a:rPr lang="en-GB" sz="3000">
                <a:solidFill>
                  <a:srgbClr val="000000"/>
                </a:solidFill>
                <a:latin typeface="Times New Roman"/>
                <a:ea typeface="Times New Roman"/>
                <a:cs typeface="Times New Roman"/>
                <a:sym typeface="Times New Roman"/>
              </a:rPr>
              <a:t>Other international agreements exist to support PwDs</a:t>
            </a:r>
            <a:endParaRPr sz="3000">
              <a:solidFill>
                <a:srgbClr val="000000"/>
              </a:solidFill>
              <a:latin typeface="Times New Roman"/>
              <a:ea typeface="Times New Roman"/>
              <a:cs typeface="Times New Roman"/>
              <a:sym typeface="Times New Roman"/>
            </a:endParaRPr>
          </a:p>
          <a:p>
            <a:pPr marL="360000" marR="0" lvl="0" indent="-370500" algn="l" rtl="0">
              <a:lnSpc>
                <a:spcPct val="150000"/>
              </a:lnSpc>
              <a:spcBef>
                <a:spcPts val="0"/>
              </a:spcBef>
              <a:spcAft>
                <a:spcPts val="0"/>
              </a:spcAft>
              <a:buClr>
                <a:srgbClr val="000000"/>
              </a:buClr>
              <a:buSzPts val="3000"/>
              <a:buFont typeface="Times New Roman"/>
              <a:buChar char="●"/>
            </a:pPr>
            <a:r>
              <a:rPr lang="en-GB" sz="3000">
                <a:solidFill>
                  <a:srgbClr val="000000"/>
                </a:solidFill>
                <a:latin typeface="Times New Roman"/>
                <a:ea typeface="Times New Roman"/>
                <a:cs typeface="Times New Roman"/>
                <a:sym typeface="Times New Roman"/>
              </a:rPr>
              <a:t>National Disability Act (2014)</a:t>
            </a:r>
            <a:endParaRPr sz="3000">
              <a:solidFill>
                <a:srgbClr val="000000"/>
              </a:solidFill>
              <a:latin typeface="Times New Roman"/>
              <a:ea typeface="Times New Roman"/>
              <a:cs typeface="Times New Roman"/>
              <a:sym typeface="Times New Roman"/>
            </a:endParaRPr>
          </a:p>
          <a:p>
            <a:pPr marL="360000" marR="0" lvl="0" indent="-370500" algn="l" rtl="0">
              <a:lnSpc>
                <a:spcPct val="150000"/>
              </a:lnSpc>
              <a:spcBef>
                <a:spcPts val="0"/>
              </a:spcBef>
              <a:spcAft>
                <a:spcPts val="0"/>
              </a:spcAft>
              <a:buClr>
                <a:srgbClr val="000000"/>
              </a:buClr>
              <a:buSzPts val="3000"/>
              <a:buFont typeface="Times New Roman"/>
              <a:buChar char="●"/>
            </a:pPr>
            <a:r>
              <a:rPr lang="en-GB" sz="3000">
                <a:solidFill>
                  <a:srgbClr val="000000"/>
                </a:solidFill>
                <a:latin typeface="Times New Roman"/>
                <a:ea typeface="Times New Roman"/>
                <a:cs typeface="Times New Roman"/>
                <a:sym typeface="Times New Roman"/>
              </a:rPr>
              <a:t>Vision 2030</a:t>
            </a:r>
            <a:endParaRPr sz="3000">
              <a:solidFill>
                <a:srgbClr val="000000"/>
              </a:solidFill>
              <a:latin typeface="Times New Roman"/>
              <a:ea typeface="Times New Roman"/>
              <a:cs typeface="Times New Roman"/>
              <a:sym typeface="Times New Roman"/>
            </a:endParaRPr>
          </a:p>
          <a:p>
            <a:pPr marL="609600" marR="0" lvl="0" indent="0" algn="l" rtl="0">
              <a:lnSpc>
                <a:spcPct val="150000"/>
              </a:lnSpc>
              <a:spcBef>
                <a:spcPts val="0"/>
              </a:spcBef>
              <a:spcAft>
                <a:spcPts val="0"/>
              </a:spcAft>
              <a:buNone/>
            </a:pPr>
            <a:endParaRPr sz="3000">
              <a:solidFill>
                <a:srgbClr val="000000"/>
              </a:solidFill>
              <a:latin typeface="Times New Roman"/>
              <a:ea typeface="Times New Roman"/>
              <a:cs typeface="Times New Roman"/>
              <a:sym typeface="Times New Roman"/>
            </a:endParaRPr>
          </a:p>
          <a:p>
            <a:pPr marL="274320" lvl="1" indent="0" algn="l" rtl="0">
              <a:lnSpc>
                <a:spcPct val="115000"/>
              </a:lnSpc>
              <a:spcBef>
                <a:spcPts val="500"/>
              </a:spcBef>
              <a:spcAft>
                <a:spcPts val="2100"/>
              </a:spcAft>
              <a:buClr>
                <a:schemeClr val="dk1"/>
              </a:buClr>
              <a:buSzPts val="2600"/>
              <a:buNone/>
            </a:pPr>
            <a:endParaRPr sz="3000">
              <a:solidFill>
                <a:srgbClr val="000000"/>
              </a:solidFill>
              <a:latin typeface="Times New Roman"/>
              <a:ea typeface="Times New Roman"/>
              <a:cs typeface="Times New Roman"/>
              <a:sym typeface="Times New Roman"/>
            </a:endParaRPr>
          </a:p>
        </p:txBody>
      </p:sp>
      <p:sp>
        <p:nvSpPr>
          <p:cNvPr id="153" name="Google Shape;153;g5b95289343_0_1437"/>
          <p:cNvSpPr txBox="1">
            <a:spLocks noGrp="1"/>
          </p:cNvSpPr>
          <p:nvPr>
            <p:ph type="title"/>
          </p:nvPr>
        </p:nvSpPr>
        <p:spPr>
          <a:xfrm>
            <a:off x="476508" y="436525"/>
            <a:ext cx="11360700" cy="831600"/>
          </a:xfrm>
          <a:prstGeom prst="rect">
            <a:avLst/>
          </a:prstGeom>
          <a:solidFill>
            <a:srgbClr val="073763"/>
          </a:solidFill>
          <a:ln w="28575" cap="flat" cmpd="sng">
            <a:solidFill>
              <a:srgbClr val="0000FF"/>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GB" sz="4000">
                <a:solidFill>
                  <a:srgbClr val="FFFFFF"/>
                </a:solidFill>
              </a:rPr>
              <a:t>Legal &amp; Policy Support for PwDs</a:t>
            </a:r>
            <a:endParaRPr sz="40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5c6603831a_0_132"/>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RESEARCH QUESTIONS</a:t>
            </a:r>
            <a:endParaRPr/>
          </a:p>
        </p:txBody>
      </p:sp>
      <p:sp>
        <p:nvSpPr>
          <p:cNvPr id="160" name="Google Shape;160;g5c6603831a_0_132"/>
          <p:cNvSpPr txBox="1">
            <a:spLocks noGrp="1"/>
          </p:cNvSpPr>
          <p:nvPr>
            <p:ph type="body" idx="1"/>
          </p:nvPr>
        </p:nvSpPr>
        <p:spPr>
          <a:xfrm>
            <a:off x="299950" y="2106750"/>
            <a:ext cx="10011900" cy="4101600"/>
          </a:xfrm>
          <a:prstGeom prst="rect">
            <a:avLst/>
          </a:prstGeom>
        </p:spPr>
        <p:txBody>
          <a:bodyPr spcFirstLastPara="1" wrap="square" lIns="121900" tIns="121900" rIns="121900" bIns="121900" anchor="t" anchorCtr="0">
            <a:noAutofit/>
          </a:bodyPr>
          <a:lstStyle/>
          <a:p>
            <a:pPr marL="457200" lvl="0" indent="-419100" algn="l" rtl="0">
              <a:lnSpc>
                <a:spcPct val="115000"/>
              </a:lnSpc>
              <a:spcBef>
                <a:spcPts val="0"/>
              </a:spcBef>
              <a:spcAft>
                <a:spcPts val="0"/>
              </a:spcAft>
              <a:buClr>
                <a:srgbClr val="000000"/>
              </a:buClr>
              <a:buSzPts val="3000"/>
              <a:buFont typeface="Times New Roman"/>
              <a:buAutoNum type="arabicPeriod"/>
            </a:pPr>
            <a:r>
              <a:rPr lang="en-GB" sz="3000">
                <a:solidFill>
                  <a:srgbClr val="000000"/>
                </a:solidFill>
                <a:latin typeface="Times New Roman"/>
                <a:ea typeface="Times New Roman"/>
                <a:cs typeface="Times New Roman"/>
                <a:sym typeface="Times New Roman"/>
              </a:rPr>
              <a:t>What have been Jamaica’s efforts to be more inclusive in the education sector within the past 20 years?</a:t>
            </a:r>
            <a:endParaRPr sz="3000">
              <a:solidFill>
                <a:srgbClr val="000000"/>
              </a:solidFill>
              <a:latin typeface="Times New Roman"/>
              <a:ea typeface="Times New Roman"/>
              <a:cs typeface="Times New Roman"/>
              <a:sym typeface="Times New Roman"/>
            </a:endParaRPr>
          </a:p>
          <a:p>
            <a:pPr marL="457200" lvl="0" indent="-419100" algn="l" rtl="0">
              <a:lnSpc>
                <a:spcPct val="115000"/>
              </a:lnSpc>
              <a:spcBef>
                <a:spcPts val="2100"/>
              </a:spcBef>
              <a:spcAft>
                <a:spcPts val="0"/>
              </a:spcAft>
              <a:buClr>
                <a:srgbClr val="000000"/>
              </a:buClr>
              <a:buSzPts val="3000"/>
              <a:buFont typeface="Times New Roman"/>
              <a:buAutoNum type="arabicPeriod"/>
            </a:pPr>
            <a:r>
              <a:rPr lang="en-GB" sz="3000">
                <a:solidFill>
                  <a:srgbClr val="000000"/>
                </a:solidFill>
                <a:latin typeface="Times New Roman"/>
                <a:ea typeface="Times New Roman"/>
                <a:cs typeface="Times New Roman"/>
                <a:sym typeface="Times New Roman"/>
              </a:rPr>
              <a:t>What have been Jamaica’s efforts to be more inclusive in the social welfare sector within the past 20 years?</a:t>
            </a:r>
            <a:endParaRPr sz="3000">
              <a:solidFill>
                <a:srgbClr val="000000"/>
              </a:solidFill>
              <a:latin typeface="Times New Roman"/>
              <a:ea typeface="Times New Roman"/>
              <a:cs typeface="Times New Roman"/>
              <a:sym typeface="Times New Roman"/>
            </a:endParaRPr>
          </a:p>
          <a:p>
            <a:pPr marL="457200" lvl="0" indent="-419100" algn="l" rtl="0">
              <a:lnSpc>
                <a:spcPct val="115000"/>
              </a:lnSpc>
              <a:spcBef>
                <a:spcPts val="2100"/>
              </a:spcBef>
              <a:spcAft>
                <a:spcPts val="0"/>
              </a:spcAft>
              <a:buClr>
                <a:srgbClr val="000000"/>
              </a:buClr>
              <a:buSzPts val="3000"/>
              <a:buFont typeface="Times New Roman"/>
              <a:buAutoNum type="arabicPeriod"/>
            </a:pPr>
            <a:r>
              <a:rPr lang="en-GB" sz="3000">
                <a:solidFill>
                  <a:srgbClr val="000000"/>
                </a:solidFill>
                <a:latin typeface="Times New Roman"/>
                <a:ea typeface="Times New Roman"/>
                <a:cs typeface="Times New Roman"/>
                <a:sym typeface="Times New Roman"/>
              </a:rPr>
              <a:t>What are the factors affecting the inclusion of Deaf in the education and social welfare sectors in Jamaica?</a:t>
            </a:r>
            <a:endParaRPr sz="3000">
              <a:solidFill>
                <a:srgbClr val="000000"/>
              </a:solidFill>
              <a:latin typeface="Times New Roman"/>
              <a:ea typeface="Times New Roman"/>
              <a:cs typeface="Times New Roman"/>
              <a:sym typeface="Times New Roman"/>
            </a:endParaRPr>
          </a:p>
          <a:p>
            <a:pPr marL="457200" lvl="0" indent="0" algn="l" rtl="0">
              <a:lnSpc>
                <a:spcPct val="115000"/>
              </a:lnSpc>
              <a:spcBef>
                <a:spcPts val="2100"/>
              </a:spcBef>
              <a:spcAft>
                <a:spcPts val="2100"/>
              </a:spcAft>
              <a:buNone/>
            </a:pPr>
            <a:endParaRPr sz="3000">
              <a:solidFill>
                <a:srgbClr val="000000"/>
              </a:solidFill>
              <a:latin typeface="Times New Roman"/>
              <a:ea typeface="Times New Roman"/>
              <a:cs typeface="Times New Roman"/>
              <a:sym typeface="Times New Roman"/>
            </a:endParaRPr>
          </a:p>
        </p:txBody>
      </p:sp>
      <p:pic>
        <p:nvPicPr>
          <p:cNvPr id="161" name="Google Shape;161;g5c6603831a_0_132"/>
          <p:cNvPicPr preferRelativeResize="0"/>
          <p:nvPr/>
        </p:nvPicPr>
        <p:blipFill>
          <a:blip r:embed="rId3">
            <a:alphaModFix amt="66000"/>
          </a:blip>
          <a:stretch>
            <a:fillRect/>
          </a:stretch>
        </p:blipFill>
        <p:spPr>
          <a:xfrm>
            <a:off x="8876362" y="4524837"/>
            <a:ext cx="3499762" cy="2333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5c6603831a_0_74"/>
          <p:cNvSpPr txBox="1"/>
          <p:nvPr/>
        </p:nvSpPr>
        <p:spPr>
          <a:xfrm>
            <a:off x="226975" y="151900"/>
            <a:ext cx="6055500" cy="1015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GB" sz="4200" b="1">
                <a:solidFill>
                  <a:srgbClr val="990000"/>
                </a:solidFill>
                <a:latin typeface="Economica"/>
                <a:ea typeface="Economica"/>
                <a:cs typeface="Economica"/>
                <a:sym typeface="Economica"/>
              </a:rPr>
              <a:t>DATA COLLECTION METHODS</a:t>
            </a:r>
            <a:endParaRPr sz="4200" b="1">
              <a:solidFill>
                <a:srgbClr val="990000"/>
              </a:solidFill>
              <a:latin typeface="Economica"/>
              <a:ea typeface="Economica"/>
              <a:cs typeface="Economica"/>
              <a:sym typeface="Economica"/>
            </a:endParaRPr>
          </a:p>
        </p:txBody>
      </p:sp>
      <p:grpSp>
        <p:nvGrpSpPr>
          <p:cNvPr id="168" name="Google Shape;168;g5c6603831a_0_74"/>
          <p:cNvGrpSpPr/>
          <p:nvPr/>
        </p:nvGrpSpPr>
        <p:grpSpPr>
          <a:xfrm>
            <a:off x="965965" y="1288981"/>
            <a:ext cx="9358565" cy="4409838"/>
            <a:chOff x="5298350" y="157550"/>
            <a:chExt cx="5822900" cy="3525050"/>
          </a:xfrm>
        </p:grpSpPr>
        <p:sp>
          <p:nvSpPr>
            <p:cNvPr id="169" name="Google Shape;169;g5c6603831a_0_74"/>
            <p:cNvSpPr/>
            <p:nvPr/>
          </p:nvSpPr>
          <p:spPr>
            <a:xfrm>
              <a:off x="5298350" y="1952500"/>
              <a:ext cx="2679600" cy="17301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rgbClr val="FFFFFF"/>
                  </a:solidFill>
                </a:rPr>
                <a:t>DESK RESEARCH</a:t>
              </a:r>
              <a:endParaRPr sz="2400" b="1">
                <a:solidFill>
                  <a:srgbClr val="FFFFFF"/>
                </a:solidFill>
              </a:endParaRPr>
            </a:p>
          </p:txBody>
        </p:sp>
        <p:sp>
          <p:nvSpPr>
            <p:cNvPr id="170" name="Google Shape;170;g5c6603831a_0_74"/>
            <p:cNvSpPr/>
            <p:nvPr/>
          </p:nvSpPr>
          <p:spPr>
            <a:xfrm>
              <a:off x="8309650" y="157550"/>
              <a:ext cx="2811600" cy="1622100"/>
            </a:xfrm>
            <a:prstGeom prst="rect">
              <a:avLst/>
            </a:prstGeom>
            <a:solidFill>
              <a:srgbClr val="073763"/>
            </a:solidFill>
            <a:ln w="9525"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rgbClr val="FFFFFF"/>
                  </a:solidFill>
                </a:rPr>
                <a:t>FOCUS GROUP DISCUSSIONS</a:t>
              </a:r>
              <a:endParaRPr sz="2400" b="1">
                <a:solidFill>
                  <a:srgbClr val="FFFFFF"/>
                </a:solidFill>
              </a:endParaRPr>
            </a:p>
            <a:p>
              <a:pPr marL="0" lvl="0" indent="0" algn="ctr" rtl="0">
                <a:spcBef>
                  <a:spcPts val="0"/>
                </a:spcBef>
                <a:spcAft>
                  <a:spcPts val="0"/>
                </a:spcAft>
                <a:buClr>
                  <a:schemeClr val="dk1"/>
                </a:buClr>
                <a:buSzPts val="1100"/>
                <a:buFont typeface="Arial"/>
                <a:buNone/>
              </a:pPr>
              <a:r>
                <a:rPr lang="en-GB" sz="2400" b="1">
                  <a:solidFill>
                    <a:srgbClr val="FFFFFF"/>
                  </a:solidFill>
                </a:rPr>
                <a:t>(Deaf Community)</a:t>
              </a:r>
              <a:endParaRPr sz="2400" b="1">
                <a:solidFill>
                  <a:srgbClr val="FFFFFF"/>
                </a:solidFill>
              </a:endParaRPr>
            </a:p>
            <a:p>
              <a:pPr marL="0" lvl="0" indent="0" algn="ctr" rtl="0">
                <a:spcBef>
                  <a:spcPts val="0"/>
                </a:spcBef>
                <a:spcAft>
                  <a:spcPts val="0"/>
                </a:spcAft>
                <a:buNone/>
              </a:pPr>
              <a:endParaRPr sz="2400">
                <a:solidFill>
                  <a:srgbClr val="FFFFFF"/>
                </a:solidFill>
              </a:endParaRPr>
            </a:p>
          </p:txBody>
        </p:sp>
        <p:sp>
          <p:nvSpPr>
            <p:cNvPr id="171" name="Google Shape;171;g5c6603831a_0_74"/>
            <p:cNvSpPr/>
            <p:nvPr/>
          </p:nvSpPr>
          <p:spPr>
            <a:xfrm>
              <a:off x="5298350" y="157550"/>
              <a:ext cx="2679600" cy="16221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rgbClr val="FFFFFF"/>
                  </a:solidFill>
                </a:rPr>
                <a:t>SURVEY</a:t>
              </a:r>
              <a:endParaRPr sz="2400" b="1">
                <a:solidFill>
                  <a:srgbClr val="FFFFFF"/>
                </a:solidFill>
              </a:endParaRPr>
            </a:p>
            <a:p>
              <a:pPr marL="0" lvl="0" indent="0" algn="ctr" rtl="0">
                <a:spcBef>
                  <a:spcPts val="0"/>
                </a:spcBef>
                <a:spcAft>
                  <a:spcPts val="0"/>
                </a:spcAft>
                <a:buNone/>
              </a:pPr>
              <a:r>
                <a:rPr lang="en-GB" sz="2400" b="1">
                  <a:solidFill>
                    <a:srgbClr val="FFFFFF"/>
                  </a:solidFill>
                </a:rPr>
                <a:t>(Agencies)</a:t>
              </a:r>
              <a:endParaRPr sz="2400" b="1">
                <a:solidFill>
                  <a:srgbClr val="FFFFFF"/>
                </a:solidFill>
              </a:endParaRPr>
            </a:p>
          </p:txBody>
        </p:sp>
        <p:sp>
          <p:nvSpPr>
            <p:cNvPr id="172" name="Google Shape;172;g5c6603831a_0_74"/>
            <p:cNvSpPr/>
            <p:nvPr/>
          </p:nvSpPr>
          <p:spPr>
            <a:xfrm>
              <a:off x="8309650" y="2006500"/>
              <a:ext cx="2811600" cy="16221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rgbClr val="FFFFFF"/>
                  </a:solidFill>
                </a:rPr>
                <a:t>INTERVIEWS with Deaf Community</a:t>
              </a:r>
              <a:endParaRPr sz="2400" b="1">
                <a:solidFill>
                  <a:srgbClr val="FFFFFF"/>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5c6603831a_0_120"/>
          <p:cNvSpPr txBox="1">
            <a:spLocks noGrp="1"/>
          </p:cNvSpPr>
          <p:nvPr>
            <p:ph type="title"/>
          </p:nvPr>
        </p:nvSpPr>
        <p:spPr>
          <a:xfrm>
            <a:off x="415658" y="386950"/>
            <a:ext cx="11360700" cy="831600"/>
          </a:xfrm>
          <a:prstGeom prst="rect">
            <a:avLst/>
          </a:prstGeom>
          <a:solidFill>
            <a:srgbClr val="073763"/>
          </a:solidFill>
          <a:ln w="28575" cap="flat" cmpd="sng">
            <a:solidFill>
              <a:srgbClr val="0000FF"/>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GB" sz="5000">
                <a:solidFill>
                  <a:srgbClr val="FFFFFF"/>
                </a:solidFill>
              </a:rPr>
              <a:t>SAMPLE</a:t>
            </a:r>
            <a:endParaRPr sz="5000">
              <a:solidFill>
                <a:srgbClr val="FFFFFF"/>
              </a:solidFill>
            </a:endParaRPr>
          </a:p>
        </p:txBody>
      </p:sp>
      <p:sp>
        <p:nvSpPr>
          <p:cNvPr id="179" name="Google Shape;179;g5c6603831a_0_120"/>
          <p:cNvSpPr txBox="1">
            <a:spLocks noGrp="1"/>
          </p:cNvSpPr>
          <p:nvPr>
            <p:ph type="body" idx="1"/>
          </p:nvPr>
        </p:nvSpPr>
        <p:spPr>
          <a:xfrm>
            <a:off x="495150" y="1825800"/>
            <a:ext cx="11201700" cy="4101600"/>
          </a:xfrm>
          <a:prstGeom prst="rect">
            <a:avLst/>
          </a:prstGeom>
        </p:spPr>
        <p:txBody>
          <a:bodyPr spcFirstLastPara="1" wrap="square" lIns="121900" tIns="121900" rIns="121900" bIns="121900" anchor="t" anchorCtr="0">
            <a:noAutofit/>
          </a:bodyPr>
          <a:lstStyle/>
          <a:p>
            <a:pPr marL="457200" lvl="0" indent="-393700" algn="l" rtl="0">
              <a:lnSpc>
                <a:spcPct val="115000"/>
              </a:lnSpc>
              <a:spcBef>
                <a:spcPts val="0"/>
              </a:spcBef>
              <a:spcAft>
                <a:spcPts val="0"/>
              </a:spcAft>
              <a:buClr>
                <a:srgbClr val="000000"/>
              </a:buClr>
              <a:buSzPts val="2600"/>
              <a:buFont typeface="Times New Roman"/>
              <a:buChar char="●"/>
            </a:pPr>
            <a:r>
              <a:rPr lang="en-GB" sz="2600" b="1">
                <a:solidFill>
                  <a:srgbClr val="000000"/>
                </a:solidFill>
                <a:latin typeface="Times New Roman"/>
                <a:ea typeface="Times New Roman"/>
                <a:cs typeface="Times New Roman"/>
                <a:sym typeface="Times New Roman"/>
              </a:rPr>
              <a:t>Focus Groups:</a:t>
            </a:r>
            <a:endParaRPr sz="2600" b="1">
              <a:solidFill>
                <a:srgbClr val="000000"/>
              </a:solidFill>
              <a:latin typeface="Times New Roman"/>
              <a:ea typeface="Times New Roman"/>
              <a:cs typeface="Times New Roman"/>
              <a:sym typeface="Times New Roman"/>
            </a:endParaRPr>
          </a:p>
          <a:p>
            <a:pPr marL="914400" lvl="1" indent="-393700" algn="l" rtl="0">
              <a:lnSpc>
                <a:spcPct val="115000"/>
              </a:lnSpc>
              <a:spcBef>
                <a:spcPts val="100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23 Deaf Adults - 48% males; 52% females</a:t>
            </a:r>
            <a:endParaRPr sz="2600">
              <a:solidFill>
                <a:srgbClr val="000000"/>
              </a:solidFill>
              <a:latin typeface="Times New Roman"/>
              <a:ea typeface="Times New Roman"/>
              <a:cs typeface="Times New Roman"/>
              <a:sym typeface="Times New Roman"/>
            </a:endParaRPr>
          </a:p>
          <a:p>
            <a:pPr marL="914400" lvl="1" indent="-393700" algn="l" rtl="0">
              <a:lnSpc>
                <a:spcPct val="115000"/>
              </a:lnSpc>
              <a:spcBef>
                <a:spcPts val="100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 52% employed; 4% self employed</a:t>
            </a:r>
            <a:endParaRPr sz="2600">
              <a:solidFill>
                <a:srgbClr val="000000"/>
              </a:solidFill>
              <a:latin typeface="Times New Roman"/>
              <a:ea typeface="Times New Roman"/>
              <a:cs typeface="Times New Roman"/>
              <a:sym typeface="Times New Roman"/>
            </a:endParaRPr>
          </a:p>
          <a:p>
            <a:pPr marL="914400" lvl="1" indent="-393700" algn="l" rtl="0">
              <a:lnSpc>
                <a:spcPct val="115000"/>
              </a:lnSpc>
              <a:spcBef>
                <a:spcPts val="100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31% unemployed or retired</a:t>
            </a:r>
            <a:endParaRPr sz="2600">
              <a:solidFill>
                <a:srgbClr val="000000"/>
              </a:solidFill>
              <a:latin typeface="Times New Roman"/>
              <a:ea typeface="Times New Roman"/>
              <a:cs typeface="Times New Roman"/>
              <a:sym typeface="Times New Roman"/>
            </a:endParaRPr>
          </a:p>
          <a:p>
            <a:pPr marL="914400" lvl="1" indent="-393700" algn="l" rtl="0">
              <a:lnSpc>
                <a:spcPct val="115000"/>
              </a:lnSpc>
              <a:spcBef>
                <a:spcPts val="1000"/>
              </a:spcBef>
              <a:spcAft>
                <a:spcPts val="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13% - students</a:t>
            </a:r>
            <a:endParaRPr sz="2600">
              <a:solidFill>
                <a:srgbClr val="000000"/>
              </a:solidFill>
              <a:latin typeface="Times New Roman"/>
              <a:ea typeface="Times New Roman"/>
              <a:cs typeface="Times New Roman"/>
              <a:sym typeface="Times New Roman"/>
            </a:endParaRPr>
          </a:p>
          <a:p>
            <a:pPr marL="457200" lvl="0" indent="-393700" algn="l" rtl="0">
              <a:lnSpc>
                <a:spcPct val="115000"/>
              </a:lnSpc>
              <a:spcBef>
                <a:spcPts val="1000"/>
              </a:spcBef>
              <a:spcAft>
                <a:spcPts val="0"/>
              </a:spcAft>
              <a:buClr>
                <a:srgbClr val="000000"/>
              </a:buClr>
              <a:buSzPts val="2600"/>
              <a:buFont typeface="Times New Roman"/>
              <a:buChar char="●"/>
            </a:pPr>
            <a:r>
              <a:rPr lang="en-GB" sz="2600" b="1">
                <a:solidFill>
                  <a:srgbClr val="000000"/>
                </a:solidFill>
                <a:latin typeface="Times New Roman"/>
                <a:ea typeface="Times New Roman"/>
                <a:cs typeface="Times New Roman"/>
                <a:sym typeface="Times New Roman"/>
              </a:rPr>
              <a:t>Surveys:</a:t>
            </a:r>
            <a:endParaRPr sz="2600" b="1">
              <a:solidFill>
                <a:srgbClr val="000000"/>
              </a:solidFill>
              <a:latin typeface="Times New Roman"/>
              <a:ea typeface="Times New Roman"/>
              <a:cs typeface="Times New Roman"/>
              <a:sym typeface="Times New Roman"/>
            </a:endParaRPr>
          </a:p>
          <a:p>
            <a:pPr marL="914400" lvl="1" indent="-393700" algn="l" rtl="0">
              <a:lnSpc>
                <a:spcPct val="115000"/>
              </a:lnSpc>
              <a:spcBef>
                <a:spcPts val="1000"/>
              </a:spcBef>
              <a:spcAft>
                <a:spcPts val="1000"/>
              </a:spcAft>
              <a:buClr>
                <a:srgbClr val="000000"/>
              </a:buClr>
              <a:buSzPts val="2600"/>
              <a:buFont typeface="Times New Roman"/>
              <a:buChar char="○"/>
            </a:pPr>
            <a:r>
              <a:rPr lang="en-GB" sz="2600">
                <a:solidFill>
                  <a:srgbClr val="000000"/>
                </a:solidFill>
                <a:latin typeface="Times New Roman"/>
                <a:ea typeface="Times New Roman"/>
                <a:cs typeface="Times New Roman"/>
                <a:sym typeface="Times New Roman"/>
              </a:rPr>
              <a:t>42 respondents from various organisations and agencies (Education (26%); Business (22%), Government (22%) Community Development and Donor Agencies (19%) among others (11%)</a:t>
            </a:r>
            <a:endParaRPr sz="2600">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5b95289343_0_1429"/>
          <p:cNvPicPr preferRelativeResize="0"/>
          <p:nvPr/>
        </p:nvPicPr>
        <p:blipFill>
          <a:blip r:embed="rId3">
            <a:alphaModFix amt="28000"/>
          </a:blip>
          <a:stretch>
            <a:fillRect/>
          </a:stretch>
        </p:blipFill>
        <p:spPr>
          <a:xfrm>
            <a:off x="0" y="19285"/>
            <a:ext cx="12191999" cy="6819438"/>
          </a:xfrm>
          <a:prstGeom prst="rect">
            <a:avLst/>
          </a:prstGeom>
          <a:noFill/>
          <a:ln>
            <a:noFill/>
          </a:ln>
        </p:spPr>
      </p:pic>
      <p:sp>
        <p:nvSpPr>
          <p:cNvPr id="186" name="Google Shape;186;g5b95289343_0_1429"/>
          <p:cNvSpPr txBox="1">
            <a:spLocks noGrp="1"/>
          </p:cNvSpPr>
          <p:nvPr>
            <p:ph type="title"/>
          </p:nvPr>
        </p:nvSpPr>
        <p:spPr>
          <a:xfrm>
            <a:off x="415600" y="719633"/>
            <a:ext cx="11360700" cy="1710000"/>
          </a:xfrm>
          <a:prstGeom prst="rect">
            <a:avLst/>
          </a:prstGeom>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GB" sz="6000" b="1">
                <a:solidFill>
                  <a:srgbClr val="000000"/>
                </a:solidFill>
                <a:latin typeface="Times New Roman"/>
                <a:ea typeface="Times New Roman"/>
                <a:cs typeface="Times New Roman"/>
                <a:sym typeface="Times New Roman"/>
              </a:rPr>
              <a:t>RESEARCH QUESTION 1:</a:t>
            </a:r>
            <a:endParaRPr sz="6000" b="1">
              <a:solidFill>
                <a:srgbClr val="000000"/>
              </a:solidFill>
              <a:latin typeface="Times New Roman"/>
              <a:ea typeface="Times New Roman"/>
              <a:cs typeface="Times New Roman"/>
              <a:sym typeface="Times New Roman"/>
            </a:endParaRPr>
          </a:p>
          <a:p>
            <a:pPr marL="0" lvl="0" indent="0" algn="l" rtl="0">
              <a:lnSpc>
                <a:spcPct val="115000"/>
              </a:lnSpc>
              <a:spcBef>
                <a:spcPts val="2100"/>
              </a:spcBef>
              <a:spcAft>
                <a:spcPts val="0"/>
              </a:spcAft>
              <a:buNone/>
            </a:pPr>
            <a:endParaRPr sz="3000" b="1">
              <a:solidFill>
                <a:srgbClr val="000000"/>
              </a:solidFill>
              <a:latin typeface="Times New Roman"/>
              <a:ea typeface="Times New Roman"/>
              <a:cs typeface="Times New Roman"/>
              <a:sym typeface="Times New Roman"/>
            </a:endParaRPr>
          </a:p>
          <a:p>
            <a:pPr marL="0" lvl="0" indent="0" algn="ctr" rtl="0">
              <a:lnSpc>
                <a:spcPct val="115000"/>
              </a:lnSpc>
              <a:spcBef>
                <a:spcPts val="2100"/>
              </a:spcBef>
              <a:spcAft>
                <a:spcPts val="0"/>
              </a:spcAft>
              <a:buNone/>
            </a:pPr>
            <a:r>
              <a:rPr lang="en-GB" sz="4500" b="1">
                <a:solidFill>
                  <a:srgbClr val="000000"/>
                </a:solidFill>
                <a:latin typeface="Times New Roman"/>
                <a:ea typeface="Times New Roman"/>
                <a:cs typeface="Times New Roman"/>
                <a:sym typeface="Times New Roman"/>
              </a:rPr>
              <a:t>What have been Jamaica’s efforts to be more inclusive in the education sector within the past 20 years?</a:t>
            </a:r>
            <a:endParaRPr sz="4500" b="1">
              <a:solidFill>
                <a:srgbClr val="000000"/>
              </a:solidFill>
              <a:latin typeface="Times New Roman"/>
              <a:ea typeface="Times New Roman"/>
              <a:cs typeface="Times New Roman"/>
              <a:sym typeface="Times New Roman"/>
            </a:endParaRPr>
          </a:p>
          <a:p>
            <a:pPr marL="0" lvl="0" indent="0" algn="l" rtl="0">
              <a:spcBef>
                <a:spcPts val="21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title"/>
          </p:nvPr>
        </p:nvSpPr>
        <p:spPr>
          <a:xfrm>
            <a:off x="2148301" y="403475"/>
            <a:ext cx="9644700" cy="831600"/>
          </a:xfrm>
          <a:prstGeom prst="rect">
            <a:avLst/>
          </a:prstGeom>
          <a:noFill/>
          <a:ln>
            <a:noFill/>
          </a:ln>
        </p:spPr>
        <p:txBody>
          <a:bodyPr spcFirstLastPara="1" wrap="square" lIns="91425" tIns="45700" rIns="91425" bIns="45700" anchor="ctr" anchorCtr="0">
            <a:normAutofit/>
          </a:bodyPr>
          <a:lstStyle/>
          <a:p>
            <a:pPr marL="457200" lvl="0" indent="-463550" algn="l" rtl="0">
              <a:lnSpc>
                <a:spcPct val="90000"/>
              </a:lnSpc>
              <a:spcBef>
                <a:spcPts val="0"/>
              </a:spcBef>
              <a:spcAft>
                <a:spcPts val="0"/>
              </a:spcAft>
              <a:buClr>
                <a:srgbClr val="FFFFFF"/>
              </a:buClr>
              <a:buSzPts val="3700"/>
              <a:buAutoNum type="arabicPeriod"/>
            </a:pPr>
            <a:r>
              <a:rPr lang="en-GB" b="1">
                <a:solidFill>
                  <a:srgbClr val="FFFFFF"/>
                </a:solidFill>
              </a:rPr>
              <a:t>JAMAICA ASSOCIATION OR THE DEAF</a:t>
            </a:r>
            <a:endParaRPr>
              <a:solidFill>
                <a:srgbClr val="FFFFFF"/>
              </a:solidFill>
            </a:endParaRPr>
          </a:p>
        </p:txBody>
      </p:sp>
      <p:sp>
        <p:nvSpPr>
          <p:cNvPr id="192" name="Google Shape;192;p8"/>
          <p:cNvSpPr txBox="1">
            <a:spLocks noGrp="1"/>
          </p:cNvSpPr>
          <p:nvPr>
            <p:ph type="body" idx="1"/>
          </p:nvPr>
        </p:nvSpPr>
        <p:spPr>
          <a:xfrm>
            <a:off x="4623875" y="2081100"/>
            <a:ext cx="7024200" cy="43512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rmAutofit/>
          </a:bodyPr>
          <a:lstStyle/>
          <a:p>
            <a:pPr marL="457200" marR="0" lvl="0" indent="-381000" algn="l" rtl="0">
              <a:lnSpc>
                <a:spcPct val="115000"/>
              </a:lnSpc>
              <a:spcBef>
                <a:spcPts val="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Various services for Deaf persons and their families</a:t>
            </a:r>
            <a:endParaRPr sz="2400">
              <a:solidFill>
                <a:srgbClr val="000000"/>
              </a:solidFill>
              <a:latin typeface="Times New Roman"/>
              <a:ea typeface="Times New Roman"/>
              <a:cs typeface="Times New Roman"/>
              <a:sym typeface="Times New Roman"/>
            </a:endParaRPr>
          </a:p>
          <a:p>
            <a:pPr marL="914400" marR="0" lvl="1" indent="-381000" algn="l" rtl="0">
              <a:lnSpc>
                <a:spcPct val="115000"/>
              </a:lnSpc>
              <a:spcBef>
                <a:spcPts val="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Hearing screening</a:t>
            </a:r>
            <a:endParaRPr sz="2400">
              <a:solidFill>
                <a:srgbClr val="000000"/>
              </a:solidFill>
              <a:latin typeface="Times New Roman"/>
              <a:ea typeface="Times New Roman"/>
              <a:cs typeface="Times New Roman"/>
              <a:sym typeface="Times New Roman"/>
            </a:endParaRPr>
          </a:p>
          <a:p>
            <a:pPr marL="914400" marR="0" lvl="1" indent="-381000" algn="l" rtl="0">
              <a:lnSpc>
                <a:spcPct val="115000"/>
              </a:lnSpc>
              <a:spcBef>
                <a:spcPts val="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General guidance to national support services and for independent living</a:t>
            </a:r>
            <a:endParaRPr sz="2400">
              <a:solidFill>
                <a:srgbClr val="000000"/>
              </a:solidFill>
              <a:latin typeface="Times New Roman"/>
              <a:ea typeface="Times New Roman"/>
              <a:cs typeface="Times New Roman"/>
              <a:sym typeface="Times New Roman"/>
            </a:endParaRPr>
          </a:p>
          <a:p>
            <a:pPr marL="914400" marR="0" lvl="1" indent="-381000" algn="l" rtl="0">
              <a:lnSpc>
                <a:spcPct val="115000"/>
              </a:lnSpc>
              <a:spcBef>
                <a:spcPts val="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Deaf Education, School placement &amp; Student sponsorship</a:t>
            </a:r>
            <a:endParaRPr sz="2400">
              <a:solidFill>
                <a:srgbClr val="000000"/>
              </a:solidFill>
              <a:latin typeface="Times New Roman"/>
              <a:ea typeface="Times New Roman"/>
              <a:cs typeface="Times New Roman"/>
              <a:sym typeface="Times New Roman"/>
            </a:endParaRPr>
          </a:p>
          <a:p>
            <a:pPr marL="914400" marR="0" lvl="1" indent="-381000" algn="l" rtl="0">
              <a:lnSpc>
                <a:spcPct val="115000"/>
              </a:lnSpc>
              <a:spcBef>
                <a:spcPts val="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School to work transition support</a:t>
            </a:r>
            <a:endParaRPr sz="2400">
              <a:solidFill>
                <a:srgbClr val="000000"/>
              </a:solidFill>
              <a:latin typeface="Times New Roman"/>
              <a:ea typeface="Times New Roman"/>
              <a:cs typeface="Times New Roman"/>
              <a:sym typeface="Times New Roman"/>
            </a:endParaRPr>
          </a:p>
          <a:p>
            <a:pPr marL="914400" marR="0" lvl="1" indent="-381000" algn="l" rtl="0">
              <a:lnSpc>
                <a:spcPct val="115000"/>
              </a:lnSpc>
              <a:spcBef>
                <a:spcPts val="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Family support and guidance</a:t>
            </a:r>
            <a:endParaRPr sz="2400">
              <a:solidFill>
                <a:srgbClr val="000000"/>
              </a:solidFill>
              <a:latin typeface="Times New Roman"/>
              <a:ea typeface="Times New Roman"/>
              <a:cs typeface="Times New Roman"/>
              <a:sym typeface="Times New Roman"/>
            </a:endParaRPr>
          </a:p>
          <a:p>
            <a:pPr marL="914400" marR="0" lvl="1" indent="-381000" algn="l" rtl="0">
              <a:lnSpc>
                <a:spcPct val="115000"/>
              </a:lnSpc>
              <a:spcBef>
                <a:spcPts val="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Interpreting services</a:t>
            </a:r>
            <a:endParaRPr sz="2400">
              <a:solidFill>
                <a:srgbClr val="000000"/>
              </a:solidFill>
              <a:latin typeface="Times New Roman"/>
              <a:ea typeface="Times New Roman"/>
              <a:cs typeface="Times New Roman"/>
              <a:sym typeface="Times New Roman"/>
            </a:endParaRPr>
          </a:p>
          <a:p>
            <a:pPr marL="914400" marR="0" lvl="1" indent="-381000" algn="l" rtl="0">
              <a:lnSpc>
                <a:spcPct val="115000"/>
              </a:lnSpc>
              <a:spcBef>
                <a:spcPts val="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Advocacy for awareness and access</a:t>
            </a:r>
            <a:endParaRPr sz="2400">
              <a:solidFill>
                <a:srgbClr val="000000"/>
              </a:solidFill>
              <a:latin typeface="Times New Roman"/>
              <a:ea typeface="Times New Roman"/>
              <a:cs typeface="Times New Roman"/>
              <a:sym typeface="Times New Roman"/>
            </a:endParaRPr>
          </a:p>
          <a:p>
            <a:pPr marL="1143000" lvl="0" indent="0" algn="l" rtl="0">
              <a:lnSpc>
                <a:spcPct val="90000"/>
              </a:lnSpc>
              <a:spcBef>
                <a:spcPts val="500"/>
              </a:spcBef>
              <a:spcAft>
                <a:spcPts val="0"/>
              </a:spcAft>
              <a:buNone/>
            </a:pPr>
            <a:endParaRPr/>
          </a:p>
          <a:p>
            <a:pPr marL="685800" lvl="1" indent="-63500" algn="l" rtl="0">
              <a:lnSpc>
                <a:spcPct val="90000"/>
              </a:lnSpc>
              <a:spcBef>
                <a:spcPts val="500"/>
              </a:spcBef>
              <a:spcAft>
                <a:spcPts val="2100"/>
              </a:spcAft>
              <a:buClr>
                <a:schemeClr val="dk1"/>
              </a:buClr>
              <a:buSzPts val="2600"/>
              <a:buNone/>
            </a:pPr>
            <a:endParaRPr sz="2600">
              <a:solidFill>
                <a:schemeClr val="dk1"/>
              </a:solidFill>
            </a:endParaRPr>
          </a:p>
        </p:txBody>
      </p:sp>
      <p:pic>
        <p:nvPicPr>
          <p:cNvPr id="193" name="Google Shape;193;p8" descr="JAD logo.png"/>
          <p:cNvPicPr preferRelativeResize="0"/>
          <p:nvPr/>
        </p:nvPicPr>
        <p:blipFill rotWithShape="1">
          <a:blip r:embed="rId3">
            <a:alphaModFix/>
          </a:blip>
          <a:srcRect/>
          <a:stretch/>
        </p:blipFill>
        <p:spPr>
          <a:xfrm>
            <a:off x="147900" y="0"/>
            <a:ext cx="1829150" cy="1800125"/>
          </a:xfrm>
          <a:prstGeom prst="rect">
            <a:avLst/>
          </a:prstGeom>
          <a:noFill/>
          <a:ln>
            <a:noFill/>
          </a:ln>
        </p:spPr>
      </p:pic>
      <p:sp>
        <p:nvSpPr>
          <p:cNvPr id="194" name="Google Shape;194;p8"/>
          <p:cNvSpPr txBox="1">
            <a:spLocks noGrp="1"/>
          </p:cNvSpPr>
          <p:nvPr>
            <p:ph type="body" idx="1"/>
          </p:nvPr>
        </p:nvSpPr>
        <p:spPr>
          <a:xfrm>
            <a:off x="368350" y="2081100"/>
            <a:ext cx="3848100" cy="43512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Oldest service institution for the D/deaf in the Caribbean</a:t>
            </a:r>
            <a:endParaRPr sz="2400">
              <a:solidFill>
                <a:srgbClr val="000000"/>
              </a:solidFill>
              <a:latin typeface="Times New Roman"/>
              <a:ea typeface="Times New Roman"/>
              <a:cs typeface="Times New Roman"/>
              <a:sym typeface="Times New Roman"/>
            </a:endParaRPr>
          </a:p>
          <a:p>
            <a:pPr marL="457200" lvl="0" indent="-381000" algn="l" rtl="0">
              <a:lnSpc>
                <a:spcPct val="115000"/>
              </a:lnSpc>
              <a:spcBef>
                <a:spcPts val="1000"/>
              </a:spcBef>
              <a:spcAft>
                <a:spcPts val="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Non-governmental organisation (with charitable status) that was started in 1938</a:t>
            </a:r>
            <a:endParaRPr sz="2400">
              <a:solidFill>
                <a:srgbClr val="000000"/>
              </a:solidFill>
              <a:latin typeface="Times New Roman"/>
              <a:ea typeface="Times New Roman"/>
              <a:cs typeface="Times New Roman"/>
              <a:sym typeface="Times New Roman"/>
            </a:endParaRPr>
          </a:p>
          <a:p>
            <a:pPr marL="457200" lvl="0" indent="-381000" algn="l" rtl="0">
              <a:lnSpc>
                <a:spcPct val="115000"/>
              </a:lnSpc>
              <a:spcBef>
                <a:spcPts val="1000"/>
              </a:spcBef>
              <a:spcAft>
                <a:spcPts val="1000"/>
              </a:spcAft>
              <a:buClr>
                <a:srgbClr val="000000"/>
              </a:buClr>
              <a:buSzPts val="2400"/>
              <a:buFont typeface="Times New Roman"/>
              <a:buChar char="●"/>
            </a:pPr>
            <a:r>
              <a:rPr lang="en-GB" sz="2400">
                <a:solidFill>
                  <a:srgbClr val="000000"/>
                </a:solidFill>
                <a:latin typeface="Times New Roman"/>
                <a:ea typeface="Times New Roman"/>
                <a:cs typeface="Times New Roman"/>
                <a:sym typeface="Times New Roman"/>
              </a:rPr>
              <a:t>Approximately one third of staff is D/deaf</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5c3fa59d66_1_0"/>
          <p:cNvSpPr txBox="1">
            <a:spLocks noGrp="1"/>
          </p:cNvSpPr>
          <p:nvPr>
            <p:ph type="title"/>
          </p:nvPr>
        </p:nvSpPr>
        <p:spPr>
          <a:xfrm>
            <a:off x="415658" y="238250"/>
            <a:ext cx="11360700" cy="831600"/>
          </a:xfrm>
          <a:prstGeom prst="rect">
            <a:avLst/>
          </a:prstGeom>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GB" sz="4800" b="1">
                <a:solidFill>
                  <a:srgbClr val="FFFFFF"/>
                </a:solidFill>
                <a:latin typeface="Times New Roman"/>
                <a:ea typeface="Times New Roman"/>
                <a:cs typeface="Times New Roman"/>
                <a:sym typeface="Times New Roman"/>
              </a:rPr>
              <a:t>2. Advancements in Deaf Education</a:t>
            </a:r>
            <a:endParaRPr sz="4800" b="1">
              <a:solidFill>
                <a:srgbClr val="FFFFFF"/>
              </a:solidFill>
              <a:latin typeface="Times New Roman"/>
              <a:ea typeface="Times New Roman"/>
              <a:cs typeface="Times New Roman"/>
              <a:sym typeface="Times New Roman"/>
            </a:endParaRPr>
          </a:p>
        </p:txBody>
      </p:sp>
      <p:sp>
        <p:nvSpPr>
          <p:cNvPr id="201" name="Google Shape;201;g5c3fa59d66_1_0"/>
          <p:cNvSpPr txBox="1">
            <a:spLocks noGrp="1"/>
          </p:cNvSpPr>
          <p:nvPr>
            <p:ph type="body" idx="1"/>
          </p:nvPr>
        </p:nvSpPr>
        <p:spPr>
          <a:xfrm>
            <a:off x="415650" y="1792775"/>
            <a:ext cx="11433000" cy="4101600"/>
          </a:xfrm>
          <a:prstGeom prst="rect">
            <a:avLst/>
          </a:prstGeom>
        </p:spPr>
        <p:txBody>
          <a:bodyPr spcFirstLastPara="1" wrap="square" lIns="121900" tIns="121900" rIns="121900" bIns="121900" anchor="t" anchorCtr="0">
            <a:noAutofit/>
          </a:bodyPr>
          <a:lstStyle/>
          <a:p>
            <a:pPr marL="457200" lvl="0" indent="-400050" algn="l" rtl="0">
              <a:lnSpc>
                <a:spcPct val="150000"/>
              </a:lnSpc>
              <a:spcBef>
                <a:spcPts val="0"/>
              </a:spcBef>
              <a:spcAft>
                <a:spcPts val="0"/>
              </a:spcAft>
              <a:buClr>
                <a:srgbClr val="000000"/>
              </a:buClr>
              <a:buSzPts val="2700"/>
              <a:buFont typeface="Times New Roman"/>
              <a:buChar char="●"/>
            </a:pPr>
            <a:r>
              <a:rPr lang="en-GB" sz="2700">
                <a:solidFill>
                  <a:srgbClr val="000000"/>
                </a:solidFill>
                <a:latin typeface="Times New Roman"/>
                <a:ea typeface="Times New Roman"/>
                <a:cs typeface="Times New Roman"/>
                <a:sym typeface="Times New Roman"/>
              </a:rPr>
              <a:t>Special Projects supporting Deaf Education</a:t>
            </a:r>
            <a:endParaRPr sz="2700">
              <a:solidFill>
                <a:srgbClr val="000000"/>
              </a:solidFill>
              <a:latin typeface="Times New Roman"/>
              <a:ea typeface="Times New Roman"/>
              <a:cs typeface="Times New Roman"/>
              <a:sym typeface="Times New Roman"/>
            </a:endParaRPr>
          </a:p>
          <a:p>
            <a:pPr marL="457200" lvl="0" indent="-400050" algn="l" rtl="0">
              <a:lnSpc>
                <a:spcPct val="150000"/>
              </a:lnSpc>
              <a:spcBef>
                <a:spcPts val="0"/>
              </a:spcBef>
              <a:spcAft>
                <a:spcPts val="0"/>
              </a:spcAft>
              <a:buClr>
                <a:srgbClr val="000000"/>
              </a:buClr>
              <a:buSzPts val="2700"/>
              <a:buFont typeface="Times New Roman"/>
              <a:buChar char="●"/>
            </a:pPr>
            <a:r>
              <a:rPr lang="en-GB" sz="2700">
                <a:solidFill>
                  <a:srgbClr val="000000"/>
                </a:solidFill>
                <a:latin typeface="Times New Roman"/>
                <a:ea typeface="Times New Roman"/>
                <a:cs typeface="Times New Roman"/>
                <a:sym typeface="Times New Roman"/>
              </a:rPr>
              <a:t>Jamaican Sign Language Grammar Curriculum</a:t>
            </a:r>
            <a:endParaRPr sz="2700">
              <a:solidFill>
                <a:srgbClr val="000000"/>
              </a:solidFill>
              <a:latin typeface="Times New Roman"/>
              <a:ea typeface="Times New Roman"/>
              <a:cs typeface="Times New Roman"/>
              <a:sym typeface="Times New Roman"/>
            </a:endParaRPr>
          </a:p>
          <a:p>
            <a:pPr marL="457200" lvl="0" indent="-400050" algn="l" rtl="0">
              <a:lnSpc>
                <a:spcPct val="150000"/>
              </a:lnSpc>
              <a:spcBef>
                <a:spcPts val="0"/>
              </a:spcBef>
              <a:spcAft>
                <a:spcPts val="0"/>
              </a:spcAft>
              <a:buClr>
                <a:srgbClr val="000000"/>
              </a:buClr>
              <a:buSzPts val="2700"/>
              <a:buFont typeface="Times New Roman"/>
              <a:buChar char="●"/>
            </a:pPr>
            <a:r>
              <a:rPr lang="en-GB" sz="2700">
                <a:solidFill>
                  <a:srgbClr val="000000"/>
                </a:solidFill>
                <a:latin typeface="Times New Roman"/>
                <a:ea typeface="Times New Roman"/>
                <a:cs typeface="Times New Roman"/>
                <a:sym typeface="Times New Roman"/>
              </a:rPr>
              <a:t>Deaf Education Services by Jamaica Association for the Deaf, Caribbean Christian Centre for the Deaf, Abilities Foundation and Jamaica Christian School for the Deaf</a:t>
            </a:r>
            <a:endParaRPr sz="2700">
              <a:solidFill>
                <a:srgbClr val="000000"/>
              </a:solidFill>
              <a:latin typeface="Times New Roman"/>
              <a:ea typeface="Times New Roman"/>
              <a:cs typeface="Times New Roman"/>
              <a:sym typeface="Times New Roman"/>
            </a:endParaRPr>
          </a:p>
          <a:p>
            <a:pPr marL="457200" lvl="0" indent="-400050" algn="l" rtl="0">
              <a:lnSpc>
                <a:spcPct val="150000"/>
              </a:lnSpc>
              <a:spcBef>
                <a:spcPts val="0"/>
              </a:spcBef>
              <a:spcAft>
                <a:spcPts val="0"/>
              </a:spcAft>
              <a:buClr>
                <a:srgbClr val="000000"/>
              </a:buClr>
              <a:buSzPts val="2700"/>
              <a:buFont typeface="Times New Roman"/>
              <a:buChar char="●"/>
            </a:pPr>
            <a:r>
              <a:rPr lang="en-GB" sz="2700">
                <a:solidFill>
                  <a:srgbClr val="000000"/>
                </a:solidFill>
                <a:latin typeface="Times New Roman"/>
                <a:ea typeface="Times New Roman"/>
                <a:cs typeface="Times New Roman"/>
                <a:sym typeface="Times New Roman"/>
              </a:rPr>
              <a:t>Special accommodations for national examinations </a:t>
            </a:r>
            <a:endParaRPr sz="2700">
              <a:solidFill>
                <a:srgbClr val="000000"/>
              </a:solidFill>
              <a:latin typeface="Times New Roman"/>
              <a:ea typeface="Times New Roman"/>
              <a:cs typeface="Times New Roman"/>
              <a:sym typeface="Times New Roman"/>
            </a:endParaRPr>
          </a:p>
          <a:p>
            <a:pPr marL="457200" lvl="0" indent="-400050" algn="l" rtl="0">
              <a:lnSpc>
                <a:spcPct val="150000"/>
              </a:lnSpc>
              <a:spcBef>
                <a:spcPts val="0"/>
              </a:spcBef>
              <a:spcAft>
                <a:spcPts val="0"/>
              </a:spcAft>
              <a:buClr>
                <a:srgbClr val="000000"/>
              </a:buClr>
              <a:buSzPts val="2700"/>
              <a:buFont typeface="Times New Roman"/>
              <a:buChar char="●"/>
            </a:pPr>
            <a:r>
              <a:rPr lang="en-GB" sz="2700">
                <a:solidFill>
                  <a:srgbClr val="000000"/>
                </a:solidFill>
                <a:latin typeface="Times New Roman"/>
                <a:ea typeface="Times New Roman"/>
                <a:cs typeface="Times New Roman"/>
                <a:sym typeface="Times New Roman"/>
              </a:rPr>
              <a:t>Endorsement of the MoE for a bilingual approach to Deaf Education</a:t>
            </a:r>
            <a:endParaRPr sz="2700">
              <a:solidFill>
                <a:srgbClr val="000000"/>
              </a:solidFill>
              <a:latin typeface="Times New Roman"/>
              <a:ea typeface="Times New Roman"/>
              <a:cs typeface="Times New Roman"/>
              <a:sym typeface="Times New Roman"/>
            </a:endParaRPr>
          </a:p>
          <a:p>
            <a:pPr marL="457200" lvl="0" indent="-400050" algn="l" rtl="0">
              <a:lnSpc>
                <a:spcPct val="150000"/>
              </a:lnSpc>
              <a:spcBef>
                <a:spcPts val="0"/>
              </a:spcBef>
              <a:spcAft>
                <a:spcPts val="0"/>
              </a:spcAft>
              <a:buClr>
                <a:srgbClr val="000000"/>
              </a:buClr>
              <a:buSzPts val="2700"/>
              <a:buFont typeface="Times New Roman"/>
              <a:buChar char="●"/>
            </a:pPr>
            <a:r>
              <a:rPr lang="en-GB" sz="2700">
                <a:solidFill>
                  <a:srgbClr val="000000"/>
                </a:solidFill>
                <a:latin typeface="Times New Roman"/>
                <a:ea typeface="Times New Roman"/>
                <a:cs typeface="Times New Roman"/>
                <a:sym typeface="Times New Roman"/>
              </a:rPr>
              <a:t>Deaf Culture Facilitators</a:t>
            </a:r>
            <a:endParaRPr sz="2700">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2490</Words>
  <Application>Microsoft Office PowerPoint</Application>
  <PresentationFormat>Widescreen</PresentationFormat>
  <Paragraphs>210</Paragraphs>
  <Slides>27</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Alfa Slab One</vt:lpstr>
      <vt:lpstr>Arial</vt:lpstr>
      <vt:lpstr>Calibri</vt:lpstr>
      <vt:lpstr>Economica</vt:lpstr>
      <vt:lpstr>Impact</vt:lpstr>
      <vt:lpstr>Merriweather</vt:lpstr>
      <vt:lpstr>Open Sans</vt:lpstr>
      <vt:lpstr>PT Sans Narrow</vt:lpstr>
      <vt:lpstr>Roboto</vt:lpstr>
      <vt:lpstr>Times New Roman</vt:lpstr>
      <vt:lpstr>Paradigm</vt:lpstr>
      <vt:lpstr>Tropic</vt:lpstr>
      <vt:lpstr>PowerPoint Presentation</vt:lpstr>
      <vt:lpstr>RATIONALE AND BACKGROUND</vt:lpstr>
      <vt:lpstr>Legal &amp; Policy Support for PwDs</vt:lpstr>
      <vt:lpstr>RESEARCH QUESTIONS</vt:lpstr>
      <vt:lpstr>PowerPoint Presentation</vt:lpstr>
      <vt:lpstr>SAMPLE</vt:lpstr>
      <vt:lpstr>RESEARCH QUESTION 1:  What have been Jamaica’s efforts to be more inclusive in the education sector within the past 20 years? </vt:lpstr>
      <vt:lpstr>JAMAICA ASSOCIATION OR THE DEAF</vt:lpstr>
      <vt:lpstr>2. Advancements in Deaf Education</vt:lpstr>
      <vt:lpstr>2. Advancements in Deaf Education (cont’d)</vt:lpstr>
      <vt:lpstr>3. Improved Access to Tertiary Institutions </vt:lpstr>
      <vt:lpstr>4. Integration in Co &amp; Extra-curricular activities  </vt:lpstr>
      <vt:lpstr>PowerPoint Presentation</vt:lpstr>
      <vt:lpstr>Supportive Programmes &amp; Environments</vt:lpstr>
      <vt:lpstr>2. Increased Deaf Engagement</vt:lpstr>
      <vt:lpstr>3. Communication Access</vt:lpstr>
      <vt:lpstr>PowerPoint Presentation</vt:lpstr>
      <vt:lpstr>Inadequate Access to Information</vt:lpstr>
      <vt:lpstr>2. Legal Framework</vt:lpstr>
      <vt:lpstr>3. Awareness and Attitude toward Deaf Culture</vt:lpstr>
      <vt:lpstr>PowerPoint Presentation</vt:lpstr>
      <vt:lpstr>IN SUMMARY…..</vt:lpstr>
      <vt:lpstr>RECOMMENDATIONS</vt:lpstr>
      <vt:lpstr>REFERENCES</vt:lpstr>
      <vt:lpstr>REFERENCES</vt:lpstr>
      <vt:lpstr>REFERENCES</vt:lpstr>
      <vt:lpstr>Thank you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Kermit McArthur</dc:creator>
  <cp:lastModifiedBy>Shauna-Kaye McArthur</cp:lastModifiedBy>
  <cp:revision>1</cp:revision>
  <dcterms:created xsi:type="dcterms:W3CDTF">2019-06-23T08:25:13Z</dcterms:created>
  <dcterms:modified xsi:type="dcterms:W3CDTF">2021-02-26T05:12:55Z</dcterms:modified>
</cp:coreProperties>
</file>